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Lst>
  <p:notesMasterIdLst>
    <p:notesMasterId r:id="rId7"/>
  </p:notesMasterIdLst>
  <p:sldIdLst>
    <p:sldId id="256" r:id="rId2"/>
    <p:sldId id="257" r:id="rId3"/>
    <p:sldId id="258" r:id="rId4"/>
    <p:sldId id="259" r:id="rId5"/>
    <p:sldId id="260" r:id="rId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2" d="100"/>
          <a:sy n="202" d="100"/>
        </p:scale>
        <p:origin x="3204" y="17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e3bc5b2990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e3bc5b2990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3bc5b299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ge3bc5b2990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2b7201d3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e2b7201d3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e3bc5b2990_0_4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ge3bc5b2990_0_4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3bc5b2990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e3bc5b2990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Purple - Blank">
  <p:cSld name="CUSTOM_2">
    <p:bg>
      <p:bgPr>
        <a:blipFill>
          <a:blip r:embed="rId2">
            <a:alphaModFix/>
          </a:blip>
          <a:stretch>
            <a:fillRect/>
          </a:stretch>
        </a:blip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rotWithShape="1">
          <a:blip r:embed="rId2">
            <a:alphaModFix/>
          </a:blip>
          <a:srcRect/>
          <a:stretch/>
        </p:blipFill>
        <p:spPr>
          <a:xfrm>
            <a:off x="0" y="0"/>
            <a:ext cx="9144002" cy="5143501"/>
          </a:xfrm>
          <a:prstGeom prst="rect">
            <a:avLst/>
          </a:prstGeom>
          <a:noFill/>
          <a:ln>
            <a:noFill/>
          </a:ln>
        </p:spPr>
      </p:pic>
      <p:sp>
        <p:nvSpPr>
          <p:cNvPr id="53" name="Google Shape;53;p14"/>
          <p:cNvSpPr txBox="1">
            <a:spLocks noGrp="1"/>
          </p:cNvSpPr>
          <p:nvPr>
            <p:ph type="ctrTitle"/>
          </p:nvPr>
        </p:nvSpPr>
        <p:spPr>
          <a:xfrm>
            <a:off x="755650" y="771525"/>
            <a:ext cx="7632600" cy="2004600"/>
          </a:xfrm>
          <a:prstGeom prst="rect">
            <a:avLst/>
          </a:prstGeom>
          <a:noFill/>
          <a:ln>
            <a:noFill/>
          </a:ln>
        </p:spPr>
        <p:txBody>
          <a:bodyPr spcFirstLastPara="1" wrap="square" lIns="0" tIns="0" rIns="0" bIns="0" anchor="ctr" anchorCtr="0">
            <a:normAutofit/>
          </a:bodyPr>
          <a:lstStyle>
            <a:lvl1pPr lvl="0" algn="ctr" rtl="0">
              <a:lnSpc>
                <a:spcPct val="90000"/>
              </a:lnSpc>
              <a:spcBef>
                <a:spcPts val="0"/>
              </a:spcBef>
              <a:spcAft>
                <a:spcPts val="0"/>
              </a:spcAft>
              <a:buClr>
                <a:schemeClr val="lt1"/>
              </a:buClr>
              <a:buSzPts val="4800"/>
              <a:buFont typeface="Arial"/>
              <a:buNone/>
              <a:defRPr sz="4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 name="Google Shape;54;p14"/>
          <p:cNvSpPr txBox="1">
            <a:spLocks noGrp="1"/>
          </p:cNvSpPr>
          <p:nvPr>
            <p:ph type="subTitle" idx="1"/>
          </p:nvPr>
        </p:nvSpPr>
        <p:spPr>
          <a:xfrm>
            <a:off x="755650" y="2907271"/>
            <a:ext cx="7632600" cy="642600"/>
          </a:xfrm>
          <a:prstGeom prst="rect">
            <a:avLst/>
          </a:prstGeom>
          <a:noFill/>
          <a:ln>
            <a:noFill/>
          </a:ln>
        </p:spPr>
        <p:txBody>
          <a:bodyPr spcFirstLastPara="1" wrap="square" lIns="0" tIns="0" rIns="0" bIns="0" anchor="ctr" anchorCtr="0">
            <a:normAutofit/>
          </a:bodyPr>
          <a:lstStyle>
            <a:lvl1pPr lvl="0" algn="ctr" rtl="0">
              <a:lnSpc>
                <a:spcPct val="90000"/>
              </a:lnSpc>
              <a:spcBef>
                <a:spcPts val="1000"/>
              </a:spcBef>
              <a:spcAft>
                <a:spcPts val="0"/>
              </a:spcAft>
              <a:buClr>
                <a:schemeClr val="lt1"/>
              </a:buClr>
              <a:buSzPts val="2400"/>
              <a:buNone/>
              <a:defRPr sz="2400">
                <a:solidFill>
                  <a:schemeClr val="lt1"/>
                </a:solidFill>
              </a:defRPr>
            </a:lvl1pPr>
            <a:lvl2pPr lvl="1" algn="ctr" rtl="0">
              <a:lnSpc>
                <a:spcPct val="90000"/>
              </a:lnSpc>
              <a:spcBef>
                <a:spcPts val="1200"/>
              </a:spcBef>
              <a:spcAft>
                <a:spcPts val="0"/>
              </a:spcAft>
              <a:buClr>
                <a:srgbClr val="414042"/>
              </a:buClr>
              <a:buSzPts val="2000"/>
              <a:buNone/>
              <a:defRPr sz="2000"/>
            </a:lvl2pPr>
            <a:lvl3pPr lvl="2" algn="ctr" rtl="0">
              <a:lnSpc>
                <a:spcPct val="90000"/>
              </a:lnSpc>
              <a:spcBef>
                <a:spcPts val="1200"/>
              </a:spcBef>
              <a:spcAft>
                <a:spcPts val="0"/>
              </a:spcAft>
              <a:buClr>
                <a:srgbClr val="414042"/>
              </a:buClr>
              <a:buSzPts val="1800"/>
              <a:buNone/>
              <a:defRPr sz="1800"/>
            </a:lvl3pPr>
            <a:lvl4pPr lvl="3" algn="ctr" rtl="0">
              <a:lnSpc>
                <a:spcPct val="90000"/>
              </a:lnSpc>
              <a:spcBef>
                <a:spcPts val="1200"/>
              </a:spcBef>
              <a:spcAft>
                <a:spcPts val="0"/>
              </a:spcAft>
              <a:buClr>
                <a:srgbClr val="414042"/>
              </a:buClr>
              <a:buSzPts val="1600"/>
              <a:buNone/>
              <a:defRPr sz="1600"/>
            </a:lvl4pPr>
            <a:lvl5pPr lvl="4" algn="ctr" rtl="0">
              <a:lnSpc>
                <a:spcPct val="90000"/>
              </a:lnSpc>
              <a:spcBef>
                <a:spcPts val="1200"/>
              </a:spcBef>
              <a:spcAft>
                <a:spcPts val="0"/>
              </a:spcAft>
              <a:buClr>
                <a:srgbClr val="414042"/>
              </a:buClr>
              <a:buSzPts val="1600"/>
              <a:buNone/>
              <a:defRPr sz="1600"/>
            </a:lvl5pPr>
            <a:lvl6pPr lvl="5" algn="ctr" rtl="0">
              <a:lnSpc>
                <a:spcPct val="90000"/>
              </a:lnSpc>
              <a:spcBef>
                <a:spcPts val="1200"/>
              </a:spcBef>
              <a:spcAft>
                <a:spcPts val="0"/>
              </a:spcAft>
              <a:buClr>
                <a:schemeClr val="dk1"/>
              </a:buClr>
              <a:buSzPts val="1600"/>
              <a:buNone/>
              <a:defRPr sz="1600"/>
            </a:lvl6pPr>
            <a:lvl7pPr lvl="6" algn="ctr" rtl="0">
              <a:lnSpc>
                <a:spcPct val="90000"/>
              </a:lnSpc>
              <a:spcBef>
                <a:spcPts val="1200"/>
              </a:spcBef>
              <a:spcAft>
                <a:spcPts val="0"/>
              </a:spcAft>
              <a:buClr>
                <a:schemeClr val="dk1"/>
              </a:buClr>
              <a:buSzPts val="1600"/>
              <a:buNone/>
              <a:defRPr sz="1600"/>
            </a:lvl7pPr>
            <a:lvl8pPr lvl="7" algn="ctr" rtl="0">
              <a:lnSpc>
                <a:spcPct val="90000"/>
              </a:lnSpc>
              <a:spcBef>
                <a:spcPts val="1200"/>
              </a:spcBef>
              <a:spcAft>
                <a:spcPts val="0"/>
              </a:spcAft>
              <a:buClr>
                <a:schemeClr val="dk1"/>
              </a:buClr>
              <a:buSzPts val="1600"/>
              <a:buNone/>
              <a:defRPr sz="1600"/>
            </a:lvl8pPr>
            <a:lvl9pPr lvl="8" algn="ctr" rtl="0">
              <a:lnSpc>
                <a:spcPct val="90000"/>
              </a:lnSpc>
              <a:spcBef>
                <a:spcPts val="1200"/>
              </a:spcBef>
              <a:spcAft>
                <a:spcPts val="1200"/>
              </a:spcAft>
              <a:buClr>
                <a:schemeClr val="dk1"/>
              </a:buClr>
              <a:buSzPts val="1600"/>
              <a:buNone/>
              <a:defRPr sz="1600"/>
            </a:lvl9pPr>
          </a:lstStyle>
          <a:p>
            <a:endParaRPr/>
          </a:p>
        </p:txBody>
      </p:sp>
      <p:sp>
        <p:nvSpPr>
          <p:cNvPr id="55" name="Google Shape;55;p14"/>
          <p:cNvSpPr txBox="1">
            <a:spLocks noGrp="1"/>
          </p:cNvSpPr>
          <p:nvPr>
            <p:ph type="dt" idx="10"/>
          </p:nvPr>
        </p:nvSpPr>
        <p:spPr>
          <a:xfrm>
            <a:off x="2219706" y="4318534"/>
            <a:ext cx="1001400" cy="274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sz="11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6" name="Google Shape;56;p14"/>
          <p:cNvSpPr txBox="1">
            <a:spLocks noGrp="1"/>
          </p:cNvSpPr>
          <p:nvPr>
            <p:ph type="ftr" idx="11"/>
          </p:nvPr>
        </p:nvSpPr>
        <p:spPr>
          <a:xfrm>
            <a:off x="3631474" y="4318534"/>
            <a:ext cx="4369500" cy="2745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400"/>
              <a:buNone/>
              <a:defRPr sz="11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7" name="Google Shape;57;p14"/>
          <p:cNvSpPr txBox="1">
            <a:spLocks noGrp="1"/>
          </p:cNvSpPr>
          <p:nvPr>
            <p:ph type="sldNum" idx="12"/>
          </p:nvPr>
        </p:nvSpPr>
        <p:spPr>
          <a:xfrm>
            <a:off x="8348472" y="4318534"/>
            <a:ext cx="468600" cy="274500"/>
          </a:xfrm>
          <a:prstGeom prst="rect">
            <a:avLst/>
          </a:prstGeom>
          <a:noFill/>
          <a:ln>
            <a:noFill/>
          </a:ln>
        </p:spPr>
        <p:txBody>
          <a:bodyPr spcFirstLastPara="1" wrap="square" lIns="0" tIns="0" rIns="0" bIns="0" anchor="ctr" anchorCtr="0">
            <a:normAutofit/>
          </a:bodyPr>
          <a:lstStyle>
            <a:lvl1pPr marL="0" lvl="0" indent="0" algn="r" rtl="0">
              <a:lnSpc>
                <a:spcPct val="100000"/>
              </a:lnSpc>
              <a:spcBef>
                <a:spcPts val="0"/>
              </a:spcBef>
              <a:spcAft>
                <a:spcPts val="0"/>
              </a:spcAft>
              <a:buNone/>
              <a:defRPr sz="1100" b="0" i="0" u="none" strike="noStrike" cap="none">
                <a:solidFill>
                  <a:schemeClr val="lt1"/>
                </a:solidFill>
                <a:latin typeface="Arial"/>
                <a:ea typeface="Arial"/>
                <a:cs typeface="Arial"/>
                <a:sym typeface="Arial"/>
              </a:defRPr>
            </a:lvl1pPr>
            <a:lvl2pPr marL="0" lvl="1" indent="0" algn="r" rtl="0">
              <a:lnSpc>
                <a:spcPct val="100000"/>
              </a:lnSpc>
              <a:spcBef>
                <a:spcPts val="0"/>
              </a:spcBef>
              <a:spcAft>
                <a:spcPts val="0"/>
              </a:spcAft>
              <a:buNone/>
              <a:defRPr sz="1100" b="0" i="0" u="none" strike="noStrike" cap="none">
                <a:solidFill>
                  <a:schemeClr val="lt1"/>
                </a:solidFill>
                <a:latin typeface="Arial"/>
                <a:ea typeface="Arial"/>
                <a:cs typeface="Arial"/>
                <a:sym typeface="Arial"/>
              </a:defRPr>
            </a:lvl2pPr>
            <a:lvl3pPr marL="0" lvl="2" indent="0" algn="r" rtl="0">
              <a:lnSpc>
                <a:spcPct val="100000"/>
              </a:lnSpc>
              <a:spcBef>
                <a:spcPts val="0"/>
              </a:spcBef>
              <a:spcAft>
                <a:spcPts val="0"/>
              </a:spcAft>
              <a:buNone/>
              <a:defRPr sz="1100" b="0" i="0" u="none" strike="noStrike" cap="none">
                <a:solidFill>
                  <a:schemeClr val="lt1"/>
                </a:solidFill>
                <a:latin typeface="Arial"/>
                <a:ea typeface="Arial"/>
                <a:cs typeface="Arial"/>
                <a:sym typeface="Arial"/>
              </a:defRPr>
            </a:lvl3pPr>
            <a:lvl4pPr marL="0" lvl="3" indent="0" algn="r" rtl="0">
              <a:lnSpc>
                <a:spcPct val="100000"/>
              </a:lnSpc>
              <a:spcBef>
                <a:spcPts val="0"/>
              </a:spcBef>
              <a:spcAft>
                <a:spcPts val="0"/>
              </a:spcAft>
              <a:buNone/>
              <a:defRPr sz="1100" b="0" i="0" u="none" strike="noStrike" cap="none">
                <a:solidFill>
                  <a:schemeClr val="lt1"/>
                </a:solidFill>
                <a:latin typeface="Arial"/>
                <a:ea typeface="Arial"/>
                <a:cs typeface="Arial"/>
                <a:sym typeface="Arial"/>
              </a:defRPr>
            </a:lvl4pPr>
            <a:lvl5pPr marL="0" lvl="4" indent="0" algn="r" rtl="0">
              <a:lnSpc>
                <a:spcPct val="100000"/>
              </a:lnSpc>
              <a:spcBef>
                <a:spcPts val="0"/>
              </a:spcBef>
              <a:spcAft>
                <a:spcPts val="0"/>
              </a:spcAft>
              <a:buNone/>
              <a:defRPr sz="1100" b="0" i="0" u="none" strike="noStrike" cap="none">
                <a:solidFill>
                  <a:schemeClr val="lt1"/>
                </a:solidFill>
                <a:latin typeface="Arial"/>
                <a:ea typeface="Arial"/>
                <a:cs typeface="Arial"/>
                <a:sym typeface="Arial"/>
              </a:defRPr>
            </a:lvl5pPr>
            <a:lvl6pPr marL="0" lvl="5" indent="0" algn="r" rtl="0">
              <a:lnSpc>
                <a:spcPct val="100000"/>
              </a:lnSpc>
              <a:spcBef>
                <a:spcPts val="0"/>
              </a:spcBef>
              <a:spcAft>
                <a:spcPts val="0"/>
              </a:spcAft>
              <a:buNone/>
              <a:defRPr sz="1100" b="0" i="0" u="none" strike="noStrike" cap="none">
                <a:solidFill>
                  <a:schemeClr val="lt1"/>
                </a:solidFill>
                <a:latin typeface="Arial"/>
                <a:ea typeface="Arial"/>
                <a:cs typeface="Arial"/>
                <a:sym typeface="Arial"/>
              </a:defRPr>
            </a:lvl6pPr>
            <a:lvl7pPr marL="0" lvl="6" indent="0" algn="r" rtl="0">
              <a:lnSpc>
                <a:spcPct val="100000"/>
              </a:lnSpc>
              <a:spcBef>
                <a:spcPts val="0"/>
              </a:spcBef>
              <a:spcAft>
                <a:spcPts val="0"/>
              </a:spcAft>
              <a:buNone/>
              <a:defRPr sz="1100" b="0" i="0" u="none" strike="noStrike" cap="none">
                <a:solidFill>
                  <a:schemeClr val="lt1"/>
                </a:solidFill>
                <a:latin typeface="Arial"/>
                <a:ea typeface="Arial"/>
                <a:cs typeface="Arial"/>
                <a:sym typeface="Arial"/>
              </a:defRPr>
            </a:lvl7pPr>
            <a:lvl8pPr marL="0" lvl="7" indent="0" algn="r" rtl="0">
              <a:lnSpc>
                <a:spcPct val="100000"/>
              </a:lnSpc>
              <a:spcBef>
                <a:spcPts val="0"/>
              </a:spcBef>
              <a:spcAft>
                <a:spcPts val="0"/>
              </a:spcAft>
              <a:buNone/>
              <a:defRPr sz="1100" b="0" i="0" u="none" strike="noStrike" cap="none">
                <a:solidFill>
                  <a:schemeClr val="lt1"/>
                </a:solidFill>
                <a:latin typeface="Arial"/>
                <a:ea typeface="Arial"/>
                <a:cs typeface="Arial"/>
                <a:sym typeface="Arial"/>
              </a:defRPr>
            </a:lvl8pPr>
            <a:lvl9pPr marL="0" lvl="8" indent="0" algn="r" rtl="0">
              <a:lnSpc>
                <a:spcPct val="100000"/>
              </a:lnSpc>
              <a:spcBef>
                <a:spcPts val="0"/>
              </a:spcBef>
              <a:spcAft>
                <a:spcPts val="0"/>
              </a:spcAft>
              <a:buNone/>
              <a:defRPr sz="1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8" name="Google Shape;58;p14"/>
          <p:cNvPicPr preferRelativeResize="0"/>
          <p:nvPr/>
        </p:nvPicPr>
        <p:blipFill rotWithShape="1">
          <a:blip r:embed="rId3">
            <a:alphaModFix/>
          </a:blip>
          <a:srcRect/>
          <a:stretch/>
        </p:blipFill>
        <p:spPr>
          <a:xfrm>
            <a:off x="0" y="4516824"/>
            <a:ext cx="9144000" cy="366713"/>
          </a:xfrm>
          <a:prstGeom prst="rect">
            <a:avLst/>
          </a:prstGeom>
          <a:noFill/>
          <a:ln>
            <a:noFill/>
          </a:ln>
        </p:spPr>
      </p:pic>
      <p:sp>
        <p:nvSpPr>
          <p:cNvPr id="59" name="Google Shape;59;p14"/>
          <p:cNvSpPr txBox="1">
            <a:spLocks noGrp="1"/>
          </p:cNvSpPr>
          <p:nvPr>
            <p:ph type="body" idx="2"/>
          </p:nvPr>
        </p:nvSpPr>
        <p:spPr>
          <a:xfrm>
            <a:off x="755650" y="3679437"/>
            <a:ext cx="7632600" cy="444900"/>
          </a:xfrm>
          <a:prstGeom prst="rect">
            <a:avLst/>
          </a:prstGeom>
          <a:noFill/>
          <a:ln>
            <a:noFill/>
          </a:ln>
        </p:spPr>
        <p:txBody>
          <a:bodyPr spcFirstLastPara="1" wrap="square" lIns="0" tIns="0" rIns="0" bIns="0" anchor="ctr" anchorCtr="0">
            <a:normAutofit/>
          </a:bodyPr>
          <a:lstStyle>
            <a:lvl1pPr marL="457200" lvl="0" indent="-228600" algn="ctr" rtl="0">
              <a:lnSpc>
                <a:spcPct val="90000"/>
              </a:lnSpc>
              <a:spcBef>
                <a:spcPts val="1000"/>
              </a:spcBef>
              <a:spcAft>
                <a:spcPts val="0"/>
              </a:spcAft>
              <a:buClr>
                <a:schemeClr val="lt1"/>
              </a:buClr>
              <a:buSzPts val="1100"/>
              <a:buNone/>
              <a:defRPr sz="1100">
                <a:solidFill>
                  <a:schemeClr val="lt1"/>
                </a:solidFill>
              </a:defRPr>
            </a:lvl1pPr>
            <a:lvl2pPr marL="914400" lvl="1" indent="-298450" algn="l" rtl="0">
              <a:lnSpc>
                <a:spcPct val="90000"/>
              </a:lnSpc>
              <a:spcBef>
                <a:spcPts val="1200"/>
              </a:spcBef>
              <a:spcAft>
                <a:spcPts val="0"/>
              </a:spcAft>
              <a:buClr>
                <a:schemeClr val="lt1"/>
              </a:buClr>
              <a:buSzPts val="1100"/>
              <a:buChar char="○"/>
              <a:defRPr sz="1100">
                <a:solidFill>
                  <a:schemeClr val="lt1"/>
                </a:solidFill>
              </a:defRPr>
            </a:lvl2pPr>
            <a:lvl3pPr marL="1371600" lvl="2" indent="-298450" algn="l" rtl="0">
              <a:lnSpc>
                <a:spcPct val="90000"/>
              </a:lnSpc>
              <a:spcBef>
                <a:spcPts val="1200"/>
              </a:spcBef>
              <a:spcAft>
                <a:spcPts val="0"/>
              </a:spcAft>
              <a:buClr>
                <a:schemeClr val="lt1"/>
              </a:buClr>
              <a:buSzPts val="1100"/>
              <a:buChar char="■"/>
              <a:defRPr sz="1100">
                <a:solidFill>
                  <a:schemeClr val="lt1"/>
                </a:solidFill>
              </a:defRPr>
            </a:lvl3pPr>
            <a:lvl4pPr marL="1828800" lvl="3" indent="-298450" algn="l" rtl="0">
              <a:lnSpc>
                <a:spcPct val="90000"/>
              </a:lnSpc>
              <a:spcBef>
                <a:spcPts val="1200"/>
              </a:spcBef>
              <a:spcAft>
                <a:spcPts val="0"/>
              </a:spcAft>
              <a:buClr>
                <a:schemeClr val="lt1"/>
              </a:buClr>
              <a:buSzPts val="1100"/>
              <a:buChar char="●"/>
              <a:defRPr sz="1100">
                <a:solidFill>
                  <a:schemeClr val="lt1"/>
                </a:solidFill>
              </a:defRPr>
            </a:lvl4pPr>
            <a:lvl5pPr marL="2286000" lvl="4" indent="-298450" algn="l" rtl="0">
              <a:lnSpc>
                <a:spcPct val="90000"/>
              </a:lnSpc>
              <a:spcBef>
                <a:spcPts val="1200"/>
              </a:spcBef>
              <a:spcAft>
                <a:spcPts val="0"/>
              </a:spcAft>
              <a:buClr>
                <a:schemeClr val="lt1"/>
              </a:buClr>
              <a:buSzPts val="1100"/>
              <a:buChar char="○"/>
              <a:defRPr sz="1100">
                <a:solidFill>
                  <a:schemeClr val="lt1"/>
                </a:solidFill>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x2 Icon Slide">
  <p:cSld name="5x2 Icon Slide">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755650" y="712788"/>
            <a:ext cx="7632600" cy="4317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414042"/>
              </a:buClr>
              <a:buSzPts val="2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5"/>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15"/>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4" name="Google Shape;64;p15"/>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rm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5"/>
          <p:cNvSpPr>
            <a:spLocks noGrp="1"/>
          </p:cNvSpPr>
          <p:nvPr>
            <p:ph type="pic" idx="2"/>
          </p:nvPr>
        </p:nvSpPr>
        <p:spPr>
          <a:xfrm>
            <a:off x="1081963" y="1203325"/>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6" name="Google Shape;66;p15"/>
          <p:cNvSpPr>
            <a:spLocks noGrp="1"/>
          </p:cNvSpPr>
          <p:nvPr>
            <p:ph type="pic" idx="3"/>
          </p:nvPr>
        </p:nvSpPr>
        <p:spPr>
          <a:xfrm>
            <a:off x="4222750" y="1203325"/>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15"/>
          <p:cNvSpPr txBox="1">
            <a:spLocks noGrp="1"/>
          </p:cNvSpPr>
          <p:nvPr>
            <p:ph type="body" idx="1"/>
          </p:nvPr>
        </p:nvSpPr>
        <p:spPr>
          <a:xfrm>
            <a:off x="755651" y="2046055"/>
            <a:ext cx="1338600" cy="6627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68" name="Google Shape;68;p15"/>
          <p:cNvSpPr>
            <a:spLocks noGrp="1"/>
          </p:cNvSpPr>
          <p:nvPr>
            <p:ph type="pic" idx="4"/>
          </p:nvPr>
        </p:nvSpPr>
        <p:spPr>
          <a:xfrm>
            <a:off x="2655510" y="1203325"/>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 name="Google Shape;69;p15"/>
          <p:cNvSpPr txBox="1">
            <a:spLocks noGrp="1"/>
          </p:cNvSpPr>
          <p:nvPr>
            <p:ph type="body" idx="5"/>
          </p:nvPr>
        </p:nvSpPr>
        <p:spPr>
          <a:xfrm>
            <a:off x="2329197" y="2046055"/>
            <a:ext cx="1338600" cy="6627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70" name="Google Shape;70;p15"/>
          <p:cNvSpPr txBox="1">
            <a:spLocks noGrp="1"/>
          </p:cNvSpPr>
          <p:nvPr>
            <p:ph type="body" idx="6"/>
          </p:nvPr>
        </p:nvSpPr>
        <p:spPr>
          <a:xfrm>
            <a:off x="3902743" y="2046055"/>
            <a:ext cx="1338600" cy="6627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71" name="Google Shape;71;p15"/>
          <p:cNvSpPr txBox="1">
            <a:spLocks noGrp="1"/>
          </p:cNvSpPr>
          <p:nvPr>
            <p:ph type="body" idx="7"/>
          </p:nvPr>
        </p:nvSpPr>
        <p:spPr>
          <a:xfrm>
            <a:off x="5476289" y="2046055"/>
            <a:ext cx="1338600" cy="6627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72" name="Google Shape;72;p15"/>
          <p:cNvSpPr>
            <a:spLocks noGrp="1"/>
          </p:cNvSpPr>
          <p:nvPr>
            <p:ph type="pic" idx="8"/>
          </p:nvPr>
        </p:nvSpPr>
        <p:spPr>
          <a:xfrm>
            <a:off x="7369843" y="1203325"/>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 name="Google Shape;73;p15"/>
          <p:cNvSpPr txBox="1">
            <a:spLocks noGrp="1"/>
          </p:cNvSpPr>
          <p:nvPr>
            <p:ph type="body" idx="9"/>
          </p:nvPr>
        </p:nvSpPr>
        <p:spPr>
          <a:xfrm>
            <a:off x="7049836" y="2049963"/>
            <a:ext cx="1338600" cy="6627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74" name="Google Shape;74;p15"/>
          <p:cNvSpPr>
            <a:spLocks noGrp="1"/>
          </p:cNvSpPr>
          <p:nvPr>
            <p:ph type="pic" idx="13"/>
          </p:nvPr>
        </p:nvSpPr>
        <p:spPr>
          <a:xfrm>
            <a:off x="5796296" y="1203325"/>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5"/>
          <p:cNvSpPr>
            <a:spLocks noGrp="1"/>
          </p:cNvSpPr>
          <p:nvPr>
            <p:ph type="pic" idx="14"/>
          </p:nvPr>
        </p:nvSpPr>
        <p:spPr>
          <a:xfrm>
            <a:off x="1081963" y="2899194"/>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 name="Google Shape;76;p15"/>
          <p:cNvSpPr>
            <a:spLocks noGrp="1"/>
          </p:cNvSpPr>
          <p:nvPr>
            <p:ph type="pic" idx="15"/>
          </p:nvPr>
        </p:nvSpPr>
        <p:spPr>
          <a:xfrm>
            <a:off x="4222750" y="2899194"/>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15"/>
          <p:cNvSpPr txBox="1">
            <a:spLocks noGrp="1"/>
          </p:cNvSpPr>
          <p:nvPr>
            <p:ph type="body" idx="16"/>
          </p:nvPr>
        </p:nvSpPr>
        <p:spPr>
          <a:xfrm>
            <a:off x="755651" y="3741924"/>
            <a:ext cx="1338600" cy="6627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78" name="Google Shape;78;p15"/>
          <p:cNvSpPr>
            <a:spLocks noGrp="1"/>
          </p:cNvSpPr>
          <p:nvPr>
            <p:ph type="pic" idx="17"/>
          </p:nvPr>
        </p:nvSpPr>
        <p:spPr>
          <a:xfrm>
            <a:off x="2655510" y="2899194"/>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9" name="Google Shape;79;p15"/>
          <p:cNvSpPr txBox="1">
            <a:spLocks noGrp="1"/>
          </p:cNvSpPr>
          <p:nvPr>
            <p:ph type="body" idx="18"/>
          </p:nvPr>
        </p:nvSpPr>
        <p:spPr>
          <a:xfrm>
            <a:off x="2329197" y="3741924"/>
            <a:ext cx="1338600" cy="6627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80" name="Google Shape;80;p15"/>
          <p:cNvSpPr txBox="1">
            <a:spLocks noGrp="1"/>
          </p:cNvSpPr>
          <p:nvPr>
            <p:ph type="body" idx="19"/>
          </p:nvPr>
        </p:nvSpPr>
        <p:spPr>
          <a:xfrm>
            <a:off x="3902743" y="3741924"/>
            <a:ext cx="1338600" cy="6627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81" name="Google Shape;81;p15"/>
          <p:cNvSpPr txBox="1">
            <a:spLocks noGrp="1"/>
          </p:cNvSpPr>
          <p:nvPr>
            <p:ph type="body" idx="20"/>
          </p:nvPr>
        </p:nvSpPr>
        <p:spPr>
          <a:xfrm>
            <a:off x="5476289" y="3741924"/>
            <a:ext cx="1338600" cy="6627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82" name="Google Shape;82;p15"/>
          <p:cNvSpPr>
            <a:spLocks noGrp="1"/>
          </p:cNvSpPr>
          <p:nvPr>
            <p:ph type="pic" idx="21"/>
          </p:nvPr>
        </p:nvSpPr>
        <p:spPr>
          <a:xfrm>
            <a:off x="7369843" y="2899194"/>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p15"/>
          <p:cNvSpPr txBox="1">
            <a:spLocks noGrp="1"/>
          </p:cNvSpPr>
          <p:nvPr>
            <p:ph type="body" idx="22"/>
          </p:nvPr>
        </p:nvSpPr>
        <p:spPr>
          <a:xfrm>
            <a:off x="7049836" y="3745832"/>
            <a:ext cx="1338600" cy="6627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84" name="Google Shape;84;p15"/>
          <p:cNvSpPr>
            <a:spLocks noGrp="1"/>
          </p:cNvSpPr>
          <p:nvPr>
            <p:ph type="pic" idx="23"/>
          </p:nvPr>
        </p:nvSpPr>
        <p:spPr>
          <a:xfrm>
            <a:off x="5796296" y="2899194"/>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ropdown Logo">
  <p:cSld name="Dropdown Logo">
    <p:spTree>
      <p:nvGrpSpPr>
        <p:cNvPr id="1" name="Shape 85"/>
        <p:cNvGrpSpPr/>
        <p:nvPr/>
      </p:nvGrpSpPr>
      <p:grpSpPr>
        <a:xfrm>
          <a:off x="0" y="0"/>
          <a:ext cx="0" cy="0"/>
          <a:chOff x="0" y="0"/>
          <a:chExt cx="0" cy="0"/>
        </a:xfrm>
      </p:grpSpPr>
      <p:sp>
        <p:nvSpPr>
          <p:cNvPr id="86" name="Google Shape;86;p16"/>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7" name="Google Shape;87;p16"/>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8" name="Google Shape;88;p16"/>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rm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89" name="Google Shape;89;p16"/>
          <p:cNvSpPr txBox="1">
            <a:spLocks noGrp="1"/>
          </p:cNvSpPr>
          <p:nvPr>
            <p:ph type="body" idx="1"/>
          </p:nvPr>
        </p:nvSpPr>
        <p:spPr>
          <a:xfrm>
            <a:off x="1650010" y="4244828"/>
            <a:ext cx="5844000" cy="1638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200"/>
              <a:buNone/>
              <a:defRPr sz="1200"/>
            </a:lvl1pPr>
            <a:lvl2pPr marL="914400" lvl="1" indent="-342900" algn="l" rtl="0">
              <a:lnSpc>
                <a:spcPct val="90000"/>
              </a:lnSpc>
              <a:spcBef>
                <a:spcPts val="5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90" name="Google Shape;90;p16"/>
          <p:cNvSpPr txBox="1">
            <a:spLocks noGrp="1"/>
          </p:cNvSpPr>
          <p:nvPr>
            <p:ph type="body" idx="2"/>
          </p:nvPr>
        </p:nvSpPr>
        <p:spPr>
          <a:xfrm>
            <a:off x="1650010" y="2041525"/>
            <a:ext cx="5845200" cy="2027100"/>
          </a:xfrm>
          <a:prstGeom prst="rect">
            <a:avLst/>
          </a:prstGeom>
          <a:noFill/>
          <a:ln>
            <a:noFill/>
          </a:ln>
        </p:spPr>
        <p:txBody>
          <a:bodyPr spcFirstLastPara="1" wrap="square" lIns="0" tIns="0" rIns="0" bIns="0" anchor="ctr" anchorCtr="0">
            <a:normAutofit/>
          </a:bodyPr>
          <a:lstStyle>
            <a:lvl1pPr marL="457200" marR="0" lvl="0" indent="-228600" algn="ctr" rtl="0">
              <a:lnSpc>
                <a:spcPct val="90000"/>
              </a:lnSpc>
              <a:spcBef>
                <a:spcPts val="1000"/>
              </a:spcBef>
              <a:spcAft>
                <a:spcPts val="0"/>
              </a:spcAft>
              <a:buClr>
                <a:srgbClr val="414042"/>
              </a:buClr>
              <a:buSzPts val="2400"/>
              <a:buFont typeface="Arial"/>
              <a:buNone/>
              <a:defRPr sz="2400"/>
            </a:lvl1pPr>
            <a:lvl2pPr marL="914400" lvl="1" indent="-342900" algn="l" rtl="0">
              <a:lnSpc>
                <a:spcPct val="90000"/>
              </a:lnSpc>
              <a:spcBef>
                <a:spcPts val="5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91" name="Google Shape;91;p16"/>
          <p:cNvSpPr>
            <a:spLocks noGrp="1"/>
          </p:cNvSpPr>
          <p:nvPr>
            <p:ph type="pic" idx="3"/>
          </p:nvPr>
        </p:nvSpPr>
        <p:spPr>
          <a:xfrm>
            <a:off x="4010025" y="0"/>
            <a:ext cx="1124100" cy="18606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Icon Slide">
  <p:cSld name="3 Icon Slide">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755650" y="710765"/>
            <a:ext cx="7632600" cy="4317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414042"/>
              </a:buClr>
              <a:buSzPts val="2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4" name="Google Shape;94;p17"/>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5" name="Google Shape;95;p17"/>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6" name="Google Shape;96;p17"/>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rm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97" name="Google Shape;97;p17"/>
          <p:cNvSpPr>
            <a:spLocks noGrp="1"/>
          </p:cNvSpPr>
          <p:nvPr>
            <p:ph type="pic" idx="2"/>
          </p:nvPr>
        </p:nvSpPr>
        <p:spPr>
          <a:xfrm>
            <a:off x="1625796" y="1809632"/>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8" name="Google Shape;98;p17"/>
          <p:cNvSpPr>
            <a:spLocks noGrp="1"/>
          </p:cNvSpPr>
          <p:nvPr>
            <p:ph type="pic" idx="3"/>
          </p:nvPr>
        </p:nvSpPr>
        <p:spPr>
          <a:xfrm>
            <a:off x="6819703" y="1809632"/>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9" name="Google Shape;99;p17"/>
          <p:cNvSpPr txBox="1">
            <a:spLocks noGrp="1"/>
          </p:cNvSpPr>
          <p:nvPr>
            <p:ph type="body" idx="1"/>
          </p:nvPr>
        </p:nvSpPr>
        <p:spPr>
          <a:xfrm>
            <a:off x="755650" y="2652362"/>
            <a:ext cx="2355900" cy="8724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00" name="Google Shape;100;p17"/>
          <p:cNvSpPr>
            <a:spLocks noGrp="1"/>
          </p:cNvSpPr>
          <p:nvPr>
            <p:ph type="pic" idx="4"/>
          </p:nvPr>
        </p:nvSpPr>
        <p:spPr>
          <a:xfrm>
            <a:off x="4222750" y="1809632"/>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1" name="Google Shape;101;p17"/>
          <p:cNvSpPr txBox="1">
            <a:spLocks noGrp="1"/>
          </p:cNvSpPr>
          <p:nvPr>
            <p:ph type="body" idx="5"/>
          </p:nvPr>
        </p:nvSpPr>
        <p:spPr>
          <a:xfrm>
            <a:off x="6032309" y="2652362"/>
            <a:ext cx="2355900" cy="8724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02" name="Google Shape;102;p17"/>
          <p:cNvSpPr txBox="1">
            <a:spLocks noGrp="1"/>
          </p:cNvSpPr>
          <p:nvPr>
            <p:ph type="body" idx="6"/>
          </p:nvPr>
        </p:nvSpPr>
        <p:spPr>
          <a:xfrm>
            <a:off x="3395969" y="2652362"/>
            <a:ext cx="2355900" cy="8724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x2 Icon Slide">
  <p:cSld name="3x2 Icon Slide">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755650" y="712788"/>
            <a:ext cx="7632600" cy="4317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414042"/>
              </a:buClr>
              <a:buSzPts val="2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18"/>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6" name="Google Shape;106;p18"/>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7" name="Google Shape;107;p18"/>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rm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108" name="Google Shape;108;p18"/>
          <p:cNvSpPr>
            <a:spLocks noGrp="1"/>
          </p:cNvSpPr>
          <p:nvPr>
            <p:ph type="pic" idx="2"/>
          </p:nvPr>
        </p:nvSpPr>
        <p:spPr>
          <a:xfrm>
            <a:off x="1625796" y="1203325"/>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9" name="Google Shape;109;p18"/>
          <p:cNvSpPr>
            <a:spLocks noGrp="1"/>
          </p:cNvSpPr>
          <p:nvPr>
            <p:ph type="pic" idx="3"/>
          </p:nvPr>
        </p:nvSpPr>
        <p:spPr>
          <a:xfrm>
            <a:off x="6819703" y="1203325"/>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0" name="Google Shape;110;p18"/>
          <p:cNvSpPr>
            <a:spLocks noGrp="1"/>
          </p:cNvSpPr>
          <p:nvPr>
            <p:ph type="pic" idx="4"/>
          </p:nvPr>
        </p:nvSpPr>
        <p:spPr>
          <a:xfrm>
            <a:off x="4222750" y="1203325"/>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1" name="Google Shape;111;p18"/>
          <p:cNvSpPr>
            <a:spLocks noGrp="1"/>
          </p:cNvSpPr>
          <p:nvPr>
            <p:ph type="pic" idx="5"/>
          </p:nvPr>
        </p:nvSpPr>
        <p:spPr>
          <a:xfrm>
            <a:off x="1625796" y="2913993"/>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2" name="Google Shape;112;p18"/>
          <p:cNvSpPr>
            <a:spLocks noGrp="1"/>
          </p:cNvSpPr>
          <p:nvPr>
            <p:ph type="pic" idx="6"/>
          </p:nvPr>
        </p:nvSpPr>
        <p:spPr>
          <a:xfrm>
            <a:off x="6819703" y="2913993"/>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p18"/>
          <p:cNvSpPr>
            <a:spLocks noGrp="1"/>
          </p:cNvSpPr>
          <p:nvPr>
            <p:ph type="pic" idx="7"/>
          </p:nvPr>
        </p:nvSpPr>
        <p:spPr>
          <a:xfrm>
            <a:off x="4222750" y="2913993"/>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18"/>
          <p:cNvSpPr txBox="1">
            <a:spLocks noGrp="1"/>
          </p:cNvSpPr>
          <p:nvPr>
            <p:ph type="body" idx="1"/>
          </p:nvPr>
        </p:nvSpPr>
        <p:spPr>
          <a:xfrm>
            <a:off x="755650" y="2089385"/>
            <a:ext cx="2355900" cy="5856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15" name="Google Shape;115;p18"/>
          <p:cNvSpPr txBox="1">
            <a:spLocks noGrp="1"/>
          </p:cNvSpPr>
          <p:nvPr>
            <p:ph type="body" idx="8"/>
          </p:nvPr>
        </p:nvSpPr>
        <p:spPr>
          <a:xfrm>
            <a:off x="6032309" y="2089385"/>
            <a:ext cx="2355900" cy="5856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16" name="Google Shape;116;p18"/>
          <p:cNvSpPr txBox="1">
            <a:spLocks noGrp="1"/>
          </p:cNvSpPr>
          <p:nvPr>
            <p:ph type="body" idx="9"/>
          </p:nvPr>
        </p:nvSpPr>
        <p:spPr>
          <a:xfrm>
            <a:off x="3395969" y="2089385"/>
            <a:ext cx="2355900" cy="5856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17" name="Google Shape;117;p18"/>
          <p:cNvSpPr txBox="1">
            <a:spLocks noGrp="1"/>
          </p:cNvSpPr>
          <p:nvPr>
            <p:ph type="body" idx="13"/>
          </p:nvPr>
        </p:nvSpPr>
        <p:spPr>
          <a:xfrm>
            <a:off x="755650" y="3815806"/>
            <a:ext cx="2355900" cy="5856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18" name="Google Shape;118;p18"/>
          <p:cNvSpPr txBox="1">
            <a:spLocks noGrp="1"/>
          </p:cNvSpPr>
          <p:nvPr>
            <p:ph type="body" idx="14"/>
          </p:nvPr>
        </p:nvSpPr>
        <p:spPr>
          <a:xfrm>
            <a:off x="6032309" y="3815806"/>
            <a:ext cx="2355900" cy="5856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19" name="Google Shape;119;p18"/>
          <p:cNvSpPr txBox="1">
            <a:spLocks noGrp="1"/>
          </p:cNvSpPr>
          <p:nvPr>
            <p:ph type="body" idx="15"/>
          </p:nvPr>
        </p:nvSpPr>
        <p:spPr>
          <a:xfrm>
            <a:off x="3395969" y="3815806"/>
            <a:ext cx="2355900" cy="5856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 Icon Slide">
  <p:cSld name="4 Icon Slide">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755650" y="712788"/>
            <a:ext cx="7632600" cy="4317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414042"/>
              </a:buClr>
              <a:buSzPts val="2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Google Shape;122;p19"/>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3" name="Google Shape;123;p19"/>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4" name="Google Shape;124;p19"/>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rm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125" name="Google Shape;125;p19"/>
          <p:cNvSpPr>
            <a:spLocks noGrp="1"/>
          </p:cNvSpPr>
          <p:nvPr>
            <p:ph type="pic" idx="2"/>
          </p:nvPr>
        </p:nvSpPr>
        <p:spPr>
          <a:xfrm>
            <a:off x="1276546" y="1797002"/>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6" name="Google Shape;126;p19"/>
          <p:cNvSpPr>
            <a:spLocks noGrp="1"/>
          </p:cNvSpPr>
          <p:nvPr>
            <p:ph type="pic" idx="3"/>
          </p:nvPr>
        </p:nvSpPr>
        <p:spPr>
          <a:xfrm>
            <a:off x="5198085" y="1797002"/>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7" name="Google Shape;127;p19"/>
          <p:cNvSpPr txBox="1">
            <a:spLocks noGrp="1"/>
          </p:cNvSpPr>
          <p:nvPr>
            <p:ph type="body" idx="1"/>
          </p:nvPr>
        </p:nvSpPr>
        <p:spPr>
          <a:xfrm>
            <a:off x="755650" y="2639731"/>
            <a:ext cx="1744200" cy="9360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28" name="Google Shape;128;p19"/>
          <p:cNvSpPr>
            <a:spLocks noGrp="1"/>
          </p:cNvSpPr>
          <p:nvPr>
            <p:ph type="pic" idx="4"/>
          </p:nvPr>
        </p:nvSpPr>
        <p:spPr>
          <a:xfrm>
            <a:off x="3247414" y="1797002"/>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9" name="Google Shape;129;p19"/>
          <p:cNvSpPr txBox="1">
            <a:spLocks noGrp="1"/>
          </p:cNvSpPr>
          <p:nvPr>
            <p:ph type="body" idx="5"/>
          </p:nvPr>
        </p:nvSpPr>
        <p:spPr>
          <a:xfrm>
            <a:off x="2724531" y="2639731"/>
            <a:ext cx="1744200" cy="9360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30" name="Google Shape;130;p19"/>
          <p:cNvSpPr txBox="1">
            <a:spLocks noGrp="1"/>
          </p:cNvSpPr>
          <p:nvPr>
            <p:ph type="body" idx="6"/>
          </p:nvPr>
        </p:nvSpPr>
        <p:spPr>
          <a:xfrm>
            <a:off x="4675202" y="2639731"/>
            <a:ext cx="1744200" cy="9360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31" name="Google Shape;131;p19"/>
          <p:cNvSpPr txBox="1">
            <a:spLocks noGrp="1"/>
          </p:cNvSpPr>
          <p:nvPr>
            <p:ph type="body" idx="7"/>
          </p:nvPr>
        </p:nvSpPr>
        <p:spPr>
          <a:xfrm>
            <a:off x="6644083" y="2639731"/>
            <a:ext cx="1744200" cy="9360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32" name="Google Shape;132;p19"/>
          <p:cNvSpPr>
            <a:spLocks noGrp="1"/>
          </p:cNvSpPr>
          <p:nvPr>
            <p:ph type="pic" idx="8"/>
          </p:nvPr>
        </p:nvSpPr>
        <p:spPr>
          <a:xfrm>
            <a:off x="7168953" y="1797002"/>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x2 Icon Slide">
  <p:cSld name="4x2 Icon Slide">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755650" y="712788"/>
            <a:ext cx="7632600" cy="4317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414042"/>
              </a:buClr>
              <a:buSzPts val="2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5" name="Google Shape;135;p20"/>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6" name="Google Shape;136;p20"/>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7" name="Google Shape;137;p20"/>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rm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138" name="Google Shape;138;p20"/>
          <p:cNvSpPr>
            <a:spLocks noGrp="1"/>
          </p:cNvSpPr>
          <p:nvPr>
            <p:ph type="pic" idx="2"/>
          </p:nvPr>
        </p:nvSpPr>
        <p:spPr>
          <a:xfrm>
            <a:off x="1276546" y="1203325"/>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9" name="Google Shape;139;p20"/>
          <p:cNvSpPr>
            <a:spLocks noGrp="1"/>
          </p:cNvSpPr>
          <p:nvPr>
            <p:ph type="pic" idx="3"/>
          </p:nvPr>
        </p:nvSpPr>
        <p:spPr>
          <a:xfrm>
            <a:off x="5198085" y="1203325"/>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0" name="Google Shape;140;p20"/>
          <p:cNvSpPr txBox="1">
            <a:spLocks noGrp="1"/>
          </p:cNvSpPr>
          <p:nvPr>
            <p:ph type="body" idx="1"/>
          </p:nvPr>
        </p:nvSpPr>
        <p:spPr>
          <a:xfrm>
            <a:off x="755650" y="2046055"/>
            <a:ext cx="1744200" cy="6627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41" name="Google Shape;141;p20"/>
          <p:cNvSpPr>
            <a:spLocks noGrp="1"/>
          </p:cNvSpPr>
          <p:nvPr>
            <p:ph type="pic" idx="4"/>
          </p:nvPr>
        </p:nvSpPr>
        <p:spPr>
          <a:xfrm>
            <a:off x="3247414" y="1203325"/>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2" name="Google Shape;142;p20"/>
          <p:cNvSpPr txBox="1">
            <a:spLocks noGrp="1"/>
          </p:cNvSpPr>
          <p:nvPr>
            <p:ph type="body" idx="5"/>
          </p:nvPr>
        </p:nvSpPr>
        <p:spPr>
          <a:xfrm>
            <a:off x="2724531" y="2046055"/>
            <a:ext cx="1744200" cy="6627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43" name="Google Shape;143;p20"/>
          <p:cNvSpPr txBox="1">
            <a:spLocks noGrp="1"/>
          </p:cNvSpPr>
          <p:nvPr>
            <p:ph type="body" idx="6"/>
          </p:nvPr>
        </p:nvSpPr>
        <p:spPr>
          <a:xfrm>
            <a:off x="4675202" y="2046055"/>
            <a:ext cx="1744200" cy="6627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44" name="Google Shape;144;p20"/>
          <p:cNvSpPr txBox="1">
            <a:spLocks noGrp="1"/>
          </p:cNvSpPr>
          <p:nvPr>
            <p:ph type="body" idx="7"/>
          </p:nvPr>
        </p:nvSpPr>
        <p:spPr>
          <a:xfrm>
            <a:off x="6644083" y="2046055"/>
            <a:ext cx="1744200" cy="6627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45" name="Google Shape;145;p20"/>
          <p:cNvSpPr>
            <a:spLocks noGrp="1"/>
          </p:cNvSpPr>
          <p:nvPr>
            <p:ph type="pic" idx="8"/>
          </p:nvPr>
        </p:nvSpPr>
        <p:spPr>
          <a:xfrm>
            <a:off x="7168953" y="1203325"/>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6" name="Google Shape;146;p20"/>
          <p:cNvSpPr>
            <a:spLocks noGrp="1"/>
          </p:cNvSpPr>
          <p:nvPr>
            <p:ph type="pic" idx="9"/>
          </p:nvPr>
        </p:nvSpPr>
        <p:spPr>
          <a:xfrm>
            <a:off x="1276546" y="2911678"/>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7" name="Google Shape;147;p20"/>
          <p:cNvSpPr>
            <a:spLocks noGrp="1"/>
          </p:cNvSpPr>
          <p:nvPr>
            <p:ph type="pic" idx="13"/>
          </p:nvPr>
        </p:nvSpPr>
        <p:spPr>
          <a:xfrm>
            <a:off x="5198085" y="2911678"/>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8" name="Google Shape;148;p20"/>
          <p:cNvSpPr>
            <a:spLocks noGrp="1"/>
          </p:cNvSpPr>
          <p:nvPr>
            <p:ph type="pic" idx="14"/>
          </p:nvPr>
        </p:nvSpPr>
        <p:spPr>
          <a:xfrm>
            <a:off x="3247414" y="2911678"/>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9" name="Google Shape;149;p20"/>
          <p:cNvSpPr>
            <a:spLocks noGrp="1"/>
          </p:cNvSpPr>
          <p:nvPr>
            <p:ph type="pic" idx="15"/>
          </p:nvPr>
        </p:nvSpPr>
        <p:spPr>
          <a:xfrm>
            <a:off x="7168953" y="2911678"/>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0" name="Google Shape;150;p20"/>
          <p:cNvSpPr txBox="1">
            <a:spLocks noGrp="1"/>
          </p:cNvSpPr>
          <p:nvPr>
            <p:ph type="body" idx="16"/>
          </p:nvPr>
        </p:nvSpPr>
        <p:spPr>
          <a:xfrm>
            <a:off x="755650" y="3761239"/>
            <a:ext cx="1744200" cy="6627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51" name="Google Shape;151;p20"/>
          <p:cNvSpPr txBox="1">
            <a:spLocks noGrp="1"/>
          </p:cNvSpPr>
          <p:nvPr>
            <p:ph type="body" idx="17"/>
          </p:nvPr>
        </p:nvSpPr>
        <p:spPr>
          <a:xfrm>
            <a:off x="2724531" y="3761239"/>
            <a:ext cx="1744200" cy="6627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52" name="Google Shape;152;p20"/>
          <p:cNvSpPr txBox="1">
            <a:spLocks noGrp="1"/>
          </p:cNvSpPr>
          <p:nvPr>
            <p:ph type="body" idx="18"/>
          </p:nvPr>
        </p:nvSpPr>
        <p:spPr>
          <a:xfrm>
            <a:off x="4675202" y="3761239"/>
            <a:ext cx="1744200" cy="6627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53" name="Google Shape;153;p20"/>
          <p:cNvSpPr txBox="1">
            <a:spLocks noGrp="1"/>
          </p:cNvSpPr>
          <p:nvPr>
            <p:ph type="body" idx="19"/>
          </p:nvPr>
        </p:nvSpPr>
        <p:spPr>
          <a:xfrm>
            <a:off x="6644083" y="3753619"/>
            <a:ext cx="1744200" cy="6627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5 Icon Slide">
  <p:cSld name="5 Icon Slide">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55650" y="712788"/>
            <a:ext cx="7632600" cy="4317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414042"/>
              </a:buClr>
              <a:buSzPts val="2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 name="Google Shape;156;p21"/>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7" name="Google Shape;157;p21"/>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8" name="Google Shape;158;p21"/>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rm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159" name="Google Shape;159;p21"/>
          <p:cNvSpPr>
            <a:spLocks noGrp="1"/>
          </p:cNvSpPr>
          <p:nvPr>
            <p:ph type="pic" idx="2"/>
          </p:nvPr>
        </p:nvSpPr>
        <p:spPr>
          <a:xfrm>
            <a:off x="1081963" y="1783354"/>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0" name="Google Shape;160;p21"/>
          <p:cNvSpPr>
            <a:spLocks noGrp="1"/>
          </p:cNvSpPr>
          <p:nvPr>
            <p:ph type="pic" idx="3"/>
          </p:nvPr>
        </p:nvSpPr>
        <p:spPr>
          <a:xfrm>
            <a:off x="4222750" y="1783354"/>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1" name="Google Shape;161;p21"/>
          <p:cNvSpPr txBox="1">
            <a:spLocks noGrp="1"/>
          </p:cNvSpPr>
          <p:nvPr>
            <p:ph type="body" idx="1"/>
          </p:nvPr>
        </p:nvSpPr>
        <p:spPr>
          <a:xfrm>
            <a:off x="755651" y="2626084"/>
            <a:ext cx="1338600" cy="10812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62" name="Google Shape;162;p21"/>
          <p:cNvSpPr>
            <a:spLocks noGrp="1"/>
          </p:cNvSpPr>
          <p:nvPr>
            <p:ph type="pic" idx="4"/>
          </p:nvPr>
        </p:nvSpPr>
        <p:spPr>
          <a:xfrm>
            <a:off x="2655510" y="1783354"/>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3" name="Google Shape;163;p21"/>
          <p:cNvSpPr txBox="1">
            <a:spLocks noGrp="1"/>
          </p:cNvSpPr>
          <p:nvPr>
            <p:ph type="body" idx="5"/>
          </p:nvPr>
        </p:nvSpPr>
        <p:spPr>
          <a:xfrm>
            <a:off x="2329197" y="2626084"/>
            <a:ext cx="1338600" cy="10812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64" name="Google Shape;164;p21"/>
          <p:cNvSpPr txBox="1">
            <a:spLocks noGrp="1"/>
          </p:cNvSpPr>
          <p:nvPr>
            <p:ph type="body" idx="6"/>
          </p:nvPr>
        </p:nvSpPr>
        <p:spPr>
          <a:xfrm>
            <a:off x="3902743" y="2626084"/>
            <a:ext cx="1338600" cy="10812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65" name="Google Shape;165;p21"/>
          <p:cNvSpPr txBox="1">
            <a:spLocks noGrp="1"/>
          </p:cNvSpPr>
          <p:nvPr>
            <p:ph type="body" idx="7"/>
          </p:nvPr>
        </p:nvSpPr>
        <p:spPr>
          <a:xfrm>
            <a:off x="5476289" y="2626084"/>
            <a:ext cx="1338600" cy="10812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66" name="Google Shape;166;p21"/>
          <p:cNvSpPr>
            <a:spLocks noGrp="1"/>
          </p:cNvSpPr>
          <p:nvPr>
            <p:ph type="pic" idx="8"/>
          </p:nvPr>
        </p:nvSpPr>
        <p:spPr>
          <a:xfrm>
            <a:off x="7369843" y="1783354"/>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7" name="Google Shape;167;p21"/>
          <p:cNvSpPr txBox="1">
            <a:spLocks noGrp="1"/>
          </p:cNvSpPr>
          <p:nvPr>
            <p:ph type="body" idx="9"/>
          </p:nvPr>
        </p:nvSpPr>
        <p:spPr>
          <a:xfrm>
            <a:off x="7049836" y="2629992"/>
            <a:ext cx="1338600" cy="10812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68" name="Google Shape;168;p21"/>
          <p:cNvSpPr>
            <a:spLocks noGrp="1"/>
          </p:cNvSpPr>
          <p:nvPr>
            <p:ph type="pic" idx="13"/>
          </p:nvPr>
        </p:nvSpPr>
        <p:spPr>
          <a:xfrm>
            <a:off x="5796296" y="1783354"/>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ropdown Slide w/ Icons">
  <p:cSld name="Dropdown Slide w/ Icons">
    <p:spTree>
      <p:nvGrpSpPr>
        <p:cNvPr id="1" name="Shape 169"/>
        <p:cNvGrpSpPr/>
        <p:nvPr/>
      </p:nvGrpSpPr>
      <p:grpSpPr>
        <a:xfrm>
          <a:off x="0" y="0"/>
          <a:ext cx="0" cy="0"/>
          <a:chOff x="0" y="0"/>
          <a:chExt cx="0" cy="0"/>
        </a:xfrm>
      </p:grpSpPr>
      <p:sp>
        <p:nvSpPr>
          <p:cNvPr id="170" name="Google Shape;170;p22"/>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1" name="Google Shape;171;p22"/>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2" name="Google Shape;172;p22"/>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rm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173" name="Google Shape;173;p22"/>
          <p:cNvSpPr>
            <a:spLocks noGrp="1"/>
          </p:cNvSpPr>
          <p:nvPr>
            <p:ph type="pic" idx="2"/>
          </p:nvPr>
        </p:nvSpPr>
        <p:spPr>
          <a:xfrm>
            <a:off x="1625796" y="3073816"/>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4" name="Google Shape;174;p22"/>
          <p:cNvSpPr>
            <a:spLocks noGrp="1"/>
          </p:cNvSpPr>
          <p:nvPr>
            <p:ph type="pic" idx="3"/>
          </p:nvPr>
        </p:nvSpPr>
        <p:spPr>
          <a:xfrm>
            <a:off x="6819703" y="3073816"/>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5" name="Google Shape;175;p22"/>
          <p:cNvSpPr txBox="1">
            <a:spLocks noGrp="1"/>
          </p:cNvSpPr>
          <p:nvPr>
            <p:ph type="body" idx="1"/>
          </p:nvPr>
        </p:nvSpPr>
        <p:spPr>
          <a:xfrm>
            <a:off x="755650" y="3916546"/>
            <a:ext cx="2355900" cy="4920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76" name="Google Shape;176;p22"/>
          <p:cNvSpPr>
            <a:spLocks noGrp="1"/>
          </p:cNvSpPr>
          <p:nvPr>
            <p:ph type="pic" idx="4"/>
          </p:nvPr>
        </p:nvSpPr>
        <p:spPr>
          <a:xfrm>
            <a:off x="4222750" y="3073816"/>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7" name="Google Shape;177;p22"/>
          <p:cNvSpPr txBox="1">
            <a:spLocks noGrp="1"/>
          </p:cNvSpPr>
          <p:nvPr>
            <p:ph type="body" idx="5"/>
          </p:nvPr>
        </p:nvSpPr>
        <p:spPr>
          <a:xfrm>
            <a:off x="6032309" y="3916546"/>
            <a:ext cx="2355900" cy="4920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78" name="Google Shape;178;p22"/>
          <p:cNvSpPr txBox="1">
            <a:spLocks noGrp="1"/>
          </p:cNvSpPr>
          <p:nvPr>
            <p:ph type="body" idx="6"/>
          </p:nvPr>
        </p:nvSpPr>
        <p:spPr>
          <a:xfrm>
            <a:off x="3395969" y="3916546"/>
            <a:ext cx="2355900" cy="4920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79" name="Google Shape;179;p22"/>
          <p:cNvSpPr txBox="1">
            <a:spLocks noGrp="1"/>
          </p:cNvSpPr>
          <p:nvPr>
            <p:ph type="body" idx="7"/>
          </p:nvPr>
        </p:nvSpPr>
        <p:spPr>
          <a:xfrm>
            <a:off x="755650" y="2042272"/>
            <a:ext cx="7632600" cy="837300"/>
          </a:xfrm>
          <a:prstGeom prst="rect">
            <a:avLst/>
          </a:prstGeom>
          <a:noFill/>
          <a:ln>
            <a:noFill/>
          </a:ln>
        </p:spPr>
        <p:txBody>
          <a:bodyPr spcFirstLastPara="1" wrap="square" lIns="0" tIns="0" rIns="0" bIns="0" anchor="ctr" anchorCtr="0">
            <a:normAutofit/>
          </a:bodyPr>
          <a:lstStyle>
            <a:lvl1pPr marL="457200" marR="0" lvl="0" indent="-228600" algn="ctr" rtl="0">
              <a:lnSpc>
                <a:spcPct val="90000"/>
              </a:lnSpc>
              <a:spcBef>
                <a:spcPts val="1000"/>
              </a:spcBef>
              <a:spcAft>
                <a:spcPts val="0"/>
              </a:spcAft>
              <a:buClr>
                <a:srgbClr val="414042"/>
              </a:buClr>
              <a:buSzPts val="2400"/>
              <a:buFont typeface="Arial"/>
              <a:buNone/>
              <a:defRPr sz="2400" b="0"/>
            </a:lvl1pPr>
            <a:lvl2pPr marL="914400" lvl="1" indent="-381000" algn="l" rtl="0">
              <a:lnSpc>
                <a:spcPct val="90000"/>
              </a:lnSpc>
              <a:spcBef>
                <a:spcPts val="500"/>
              </a:spcBef>
              <a:spcAft>
                <a:spcPts val="0"/>
              </a:spcAft>
              <a:buClr>
                <a:srgbClr val="414042"/>
              </a:buClr>
              <a:buSzPts val="2400"/>
              <a:buChar char="○"/>
              <a:defRPr sz="2400"/>
            </a:lvl2pPr>
            <a:lvl3pPr marL="1371600" lvl="2" indent="-381000" algn="l" rtl="0">
              <a:lnSpc>
                <a:spcPct val="90000"/>
              </a:lnSpc>
              <a:spcBef>
                <a:spcPts val="1200"/>
              </a:spcBef>
              <a:spcAft>
                <a:spcPts val="0"/>
              </a:spcAft>
              <a:buClr>
                <a:srgbClr val="414042"/>
              </a:buClr>
              <a:buSzPts val="2400"/>
              <a:buChar char="■"/>
              <a:defRPr sz="2400"/>
            </a:lvl3pPr>
            <a:lvl4pPr marL="1828800" lvl="3" indent="-381000" algn="l" rtl="0">
              <a:lnSpc>
                <a:spcPct val="90000"/>
              </a:lnSpc>
              <a:spcBef>
                <a:spcPts val="1200"/>
              </a:spcBef>
              <a:spcAft>
                <a:spcPts val="0"/>
              </a:spcAft>
              <a:buClr>
                <a:srgbClr val="414042"/>
              </a:buClr>
              <a:buSzPts val="2400"/>
              <a:buChar char="●"/>
              <a:defRPr sz="2400"/>
            </a:lvl4pPr>
            <a:lvl5pPr marL="2286000" lvl="4" indent="-381000" algn="l" rtl="0">
              <a:lnSpc>
                <a:spcPct val="90000"/>
              </a:lnSpc>
              <a:spcBef>
                <a:spcPts val="1200"/>
              </a:spcBef>
              <a:spcAft>
                <a:spcPts val="0"/>
              </a:spcAft>
              <a:buClr>
                <a:srgbClr val="414042"/>
              </a:buClr>
              <a:buSzPts val="2400"/>
              <a:buChar char="○"/>
              <a:defRPr sz="2400"/>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80" name="Google Shape;180;p22"/>
          <p:cNvSpPr>
            <a:spLocks noGrp="1"/>
          </p:cNvSpPr>
          <p:nvPr>
            <p:ph type="pic" idx="8"/>
          </p:nvPr>
        </p:nvSpPr>
        <p:spPr>
          <a:xfrm>
            <a:off x="4010025" y="0"/>
            <a:ext cx="1124100" cy="18606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con Slide w/ Description">
  <p:cSld name="Icon Slide w/ Description">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755650" y="712788"/>
            <a:ext cx="7632600" cy="4317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414042"/>
              </a:buClr>
              <a:buSzPts val="2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3" name="Google Shape;183;p23"/>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4" name="Google Shape;184;p23"/>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5" name="Google Shape;185;p23"/>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rm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186" name="Google Shape;186;p23"/>
          <p:cNvSpPr>
            <a:spLocks noGrp="1"/>
          </p:cNvSpPr>
          <p:nvPr>
            <p:ph type="pic" idx="2"/>
          </p:nvPr>
        </p:nvSpPr>
        <p:spPr>
          <a:xfrm>
            <a:off x="1625796" y="1469457"/>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7" name="Google Shape;187;p23"/>
          <p:cNvSpPr>
            <a:spLocks noGrp="1"/>
          </p:cNvSpPr>
          <p:nvPr>
            <p:ph type="pic" idx="3"/>
          </p:nvPr>
        </p:nvSpPr>
        <p:spPr>
          <a:xfrm>
            <a:off x="6819703" y="1469457"/>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8" name="Google Shape;188;p23"/>
          <p:cNvSpPr>
            <a:spLocks noGrp="1"/>
          </p:cNvSpPr>
          <p:nvPr>
            <p:ph type="pic" idx="4"/>
          </p:nvPr>
        </p:nvSpPr>
        <p:spPr>
          <a:xfrm>
            <a:off x="4222750" y="1469457"/>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9" name="Google Shape;189;p23"/>
          <p:cNvSpPr txBox="1">
            <a:spLocks noGrp="1"/>
          </p:cNvSpPr>
          <p:nvPr>
            <p:ph type="body" idx="1"/>
          </p:nvPr>
        </p:nvSpPr>
        <p:spPr>
          <a:xfrm>
            <a:off x="755650" y="2355517"/>
            <a:ext cx="2355900" cy="7839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90" name="Google Shape;190;p23"/>
          <p:cNvSpPr txBox="1">
            <a:spLocks noGrp="1"/>
          </p:cNvSpPr>
          <p:nvPr>
            <p:ph type="body" idx="5"/>
          </p:nvPr>
        </p:nvSpPr>
        <p:spPr>
          <a:xfrm>
            <a:off x="6032309" y="2355517"/>
            <a:ext cx="2355900" cy="7839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91" name="Google Shape;191;p23"/>
          <p:cNvSpPr txBox="1">
            <a:spLocks noGrp="1"/>
          </p:cNvSpPr>
          <p:nvPr>
            <p:ph type="body" idx="6"/>
          </p:nvPr>
        </p:nvSpPr>
        <p:spPr>
          <a:xfrm>
            <a:off x="3395969" y="2355517"/>
            <a:ext cx="2355900" cy="7839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rgbClr val="414042"/>
              </a:buClr>
              <a:buSzPts val="1100"/>
              <a:buNone/>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192" name="Google Shape;192;p23"/>
          <p:cNvSpPr txBox="1">
            <a:spLocks noGrp="1"/>
          </p:cNvSpPr>
          <p:nvPr>
            <p:ph type="body" idx="7"/>
          </p:nvPr>
        </p:nvSpPr>
        <p:spPr>
          <a:xfrm>
            <a:off x="755650" y="3327067"/>
            <a:ext cx="7632600" cy="832800"/>
          </a:xfrm>
          <a:prstGeom prst="rect">
            <a:avLst/>
          </a:prstGeom>
          <a:noFill/>
          <a:ln>
            <a:noFill/>
          </a:ln>
        </p:spPr>
        <p:txBody>
          <a:bodyPr spcFirstLastPara="1" wrap="square" lIns="0" tIns="0" rIns="0" bIns="0" anchor="ctr" anchorCtr="0">
            <a:normAutofit/>
          </a:bodyPr>
          <a:lstStyle>
            <a:lvl1pPr marL="457200" marR="0" lvl="0" indent="-228600" algn="ctr" rtl="0">
              <a:lnSpc>
                <a:spcPct val="100000"/>
              </a:lnSpc>
              <a:spcBef>
                <a:spcPts val="0"/>
              </a:spcBef>
              <a:spcAft>
                <a:spcPts val="0"/>
              </a:spcAft>
              <a:buClr>
                <a:srgbClr val="000000"/>
              </a:buClr>
              <a:buSzPts val="2400"/>
              <a:buFont typeface="Arial"/>
              <a:buNone/>
              <a:defRPr/>
            </a:lvl1pPr>
            <a:lvl2pPr marL="914400" lvl="1" indent="-228600" algn="l" rtl="0">
              <a:lnSpc>
                <a:spcPct val="90000"/>
              </a:lnSpc>
              <a:spcBef>
                <a:spcPts val="500"/>
              </a:spcBef>
              <a:spcAft>
                <a:spcPts val="0"/>
              </a:spcAft>
              <a:buClr>
                <a:srgbClr val="414042"/>
              </a:buClr>
              <a:buSzPts val="1800"/>
              <a:buNone/>
              <a:defRPr/>
            </a:lvl2pPr>
            <a:lvl3pPr marL="1371600" lvl="2" indent="-228600" algn="l" rtl="0">
              <a:lnSpc>
                <a:spcPct val="90000"/>
              </a:lnSpc>
              <a:spcBef>
                <a:spcPts val="1200"/>
              </a:spcBef>
              <a:spcAft>
                <a:spcPts val="0"/>
              </a:spcAft>
              <a:buClr>
                <a:srgbClr val="414042"/>
              </a:buClr>
              <a:buSzPts val="1800"/>
              <a:buNone/>
              <a:defRPr/>
            </a:lvl3pPr>
            <a:lvl4pPr marL="1828800" lvl="3" indent="-228600" algn="l" rtl="0">
              <a:lnSpc>
                <a:spcPct val="90000"/>
              </a:lnSpc>
              <a:spcBef>
                <a:spcPts val="1200"/>
              </a:spcBef>
              <a:spcAft>
                <a:spcPts val="0"/>
              </a:spcAft>
              <a:buClr>
                <a:srgbClr val="414042"/>
              </a:buClr>
              <a:buSzPts val="1800"/>
              <a:buNone/>
              <a:defRPr/>
            </a:lvl4pPr>
            <a:lvl5pPr marL="2286000" lvl="4" indent="-228600" algn="l" rtl="0">
              <a:lnSpc>
                <a:spcPct val="90000"/>
              </a:lnSpc>
              <a:spcBef>
                <a:spcPts val="1200"/>
              </a:spcBef>
              <a:spcAft>
                <a:spcPts val="0"/>
              </a:spcAft>
              <a:buClr>
                <a:srgbClr val="414042"/>
              </a:buClr>
              <a:buSzPts val="1800"/>
              <a:buNone/>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 Purple - Greenhouse">
  <p:cSld name="Greenhouse">
    <p:bg>
      <p:bgPr>
        <a:solidFill>
          <a:schemeClr val="lt1"/>
        </a:solidFill>
        <a:effectLst/>
      </p:bgPr>
    </p:bg>
    <p:spTree>
      <p:nvGrpSpPr>
        <p:cNvPr id="1" name="Shape 193"/>
        <p:cNvGrpSpPr/>
        <p:nvPr/>
      </p:nvGrpSpPr>
      <p:grpSpPr>
        <a:xfrm>
          <a:off x="0" y="0"/>
          <a:ext cx="0" cy="0"/>
          <a:chOff x="0" y="0"/>
          <a:chExt cx="0" cy="0"/>
        </a:xfrm>
      </p:grpSpPr>
      <p:sp>
        <p:nvSpPr>
          <p:cNvPr id="194" name="Google Shape;194;p24"/>
          <p:cNvSpPr txBox="1"/>
          <p:nvPr/>
        </p:nvSpPr>
        <p:spPr>
          <a:xfrm>
            <a:off x="755650" y="719791"/>
            <a:ext cx="7632600" cy="4164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800" b="1">
                <a:solidFill>
                  <a:srgbClr val="414042"/>
                </a:solidFill>
              </a:rPr>
              <a:t>The Hyperledger Greenhouse</a:t>
            </a:r>
            <a:endParaRPr sz="2800" b="1">
              <a:solidFill>
                <a:srgbClr val="414042"/>
              </a:solidFill>
            </a:endParaRPr>
          </a:p>
        </p:txBody>
      </p:sp>
      <p:pic>
        <p:nvPicPr>
          <p:cNvPr id="195" name="Google Shape;195;p24"/>
          <p:cNvPicPr preferRelativeResize="0"/>
          <p:nvPr/>
        </p:nvPicPr>
        <p:blipFill rotWithShape="1">
          <a:blip r:embed="rId2">
            <a:alphaModFix/>
          </a:blip>
          <a:srcRect/>
          <a:stretch/>
        </p:blipFill>
        <p:spPr>
          <a:xfrm>
            <a:off x="838163" y="1324375"/>
            <a:ext cx="7467674" cy="301925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con Slide w/ Bullets">
  <p:cSld name="Icon Slide w/ Bullets">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755650" y="712788"/>
            <a:ext cx="7632600" cy="4317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414042"/>
              </a:buClr>
              <a:buSzPts val="2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8" name="Google Shape;198;p25"/>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9" name="Google Shape;199;p25"/>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0" name="Google Shape;200;p25"/>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rm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201" name="Google Shape;201;p25"/>
          <p:cNvSpPr>
            <a:spLocks noGrp="1"/>
          </p:cNvSpPr>
          <p:nvPr>
            <p:ph type="pic" idx="2"/>
          </p:nvPr>
        </p:nvSpPr>
        <p:spPr>
          <a:xfrm>
            <a:off x="755650" y="1469457"/>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2" name="Google Shape;202;p25"/>
          <p:cNvSpPr>
            <a:spLocks noGrp="1"/>
          </p:cNvSpPr>
          <p:nvPr>
            <p:ph type="pic" idx="3"/>
          </p:nvPr>
        </p:nvSpPr>
        <p:spPr>
          <a:xfrm>
            <a:off x="6032309" y="1469457"/>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3" name="Google Shape;203;p25"/>
          <p:cNvSpPr>
            <a:spLocks noGrp="1"/>
          </p:cNvSpPr>
          <p:nvPr>
            <p:ph type="pic" idx="4"/>
          </p:nvPr>
        </p:nvSpPr>
        <p:spPr>
          <a:xfrm>
            <a:off x="3395969" y="1469457"/>
            <a:ext cx="698400" cy="6984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4" name="Google Shape;204;p25"/>
          <p:cNvSpPr txBox="1">
            <a:spLocks noGrp="1"/>
          </p:cNvSpPr>
          <p:nvPr>
            <p:ph type="body" idx="1"/>
          </p:nvPr>
        </p:nvSpPr>
        <p:spPr>
          <a:xfrm>
            <a:off x="755650" y="2355516"/>
            <a:ext cx="2355900" cy="1738800"/>
          </a:xfrm>
          <a:prstGeom prst="rect">
            <a:avLst/>
          </a:prstGeom>
          <a:noFill/>
          <a:ln>
            <a:noFill/>
          </a:ln>
        </p:spPr>
        <p:txBody>
          <a:bodyPr spcFirstLastPara="1" wrap="square" lIns="0" tIns="0" rIns="0" bIns="0" anchor="t" anchorCtr="0">
            <a:normAutofit/>
          </a:bodyPr>
          <a:lstStyle>
            <a:lvl1pPr marL="457200" lvl="0" indent="-298450" algn="l" rtl="0">
              <a:lnSpc>
                <a:spcPct val="100000"/>
              </a:lnSpc>
              <a:spcBef>
                <a:spcPts val="500"/>
              </a:spcBef>
              <a:spcAft>
                <a:spcPts val="0"/>
              </a:spcAft>
              <a:buClr>
                <a:srgbClr val="414042"/>
              </a:buClr>
              <a:buSzPts val="1100"/>
              <a:buFont typeface="Arial"/>
              <a:buChar char="•"/>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205" name="Google Shape;205;p25"/>
          <p:cNvSpPr txBox="1">
            <a:spLocks noGrp="1"/>
          </p:cNvSpPr>
          <p:nvPr>
            <p:ph type="body" idx="5"/>
          </p:nvPr>
        </p:nvSpPr>
        <p:spPr>
          <a:xfrm>
            <a:off x="6032309" y="2355516"/>
            <a:ext cx="2355900" cy="1738800"/>
          </a:xfrm>
          <a:prstGeom prst="rect">
            <a:avLst/>
          </a:prstGeom>
          <a:noFill/>
          <a:ln>
            <a:noFill/>
          </a:ln>
        </p:spPr>
        <p:txBody>
          <a:bodyPr spcFirstLastPara="1" wrap="square" lIns="0" tIns="0" rIns="0" bIns="0" anchor="t" anchorCtr="0">
            <a:normAutofit/>
          </a:bodyPr>
          <a:lstStyle>
            <a:lvl1pPr marL="457200" lvl="0" indent="-298450" algn="l" rtl="0">
              <a:lnSpc>
                <a:spcPct val="100000"/>
              </a:lnSpc>
              <a:spcBef>
                <a:spcPts val="500"/>
              </a:spcBef>
              <a:spcAft>
                <a:spcPts val="0"/>
              </a:spcAft>
              <a:buClr>
                <a:srgbClr val="414042"/>
              </a:buClr>
              <a:buSzPts val="1100"/>
              <a:buFont typeface="Arial"/>
              <a:buChar char="•"/>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206" name="Google Shape;206;p25"/>
          <p:cNvSpPr txBox="1">
            <a:spLocks noGrp="1"/>
          </p:cNvSpPr>
          <p:nvPr>
            <p:ph type="body" idx="6"/>
          </p:nvPr>
        </p:nvSpPr>
        <p:spPr>
          <a:xfrm>
            <a:off x="3395969" y="2355516"/>
            <a:ext cx="2355900" cy="1738800"/>
          </a:xfrm>
          <a:prstGeom prst="rect">
            <a:avLst/>
          </a:prstGeom>
          <a:noFill/>
          <a:ln>
            <a:noFill/>
          </a:ln>
        </p:spPr>
        <p:txBody>
          <a:bodyPr spcFirstLastPara="1" wrap="square" lIns="0" tIns="0" rIns="0" bIns="0" anchor="t" anchorCtr="0">
            <a:normAutofit/>
          </a:bodyPr>
          <a:lstStyle>
            <a:lvl1pPr marL="457200" lvl="0" indent="-298450" algn="l" rtl="0">
              <a:lnSpc>
                <a:spcPct val="100000"/>
              </a:lnSpc>
              <a:spcBef>
                <a:spcPts val="500"/>
              </a:spcBef>
              <a:spcAft>
                <a:spcPts val="0"/>
              </a:spcAft>
              <a:buClr>
                <a:srgbClr val="414042"/>
              </a:buClr>
              <a:buSzPts val="1100"/>
              <a:buFont typeface="Arial"/>
              <a:buChar char="•"/>
              <a:defRPr sz="11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ure Slide">
  <p:cSld name="Picure Slide">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755650" y="771524"/>
            <a:ext cx="3251700" cy="8265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rgbClr val="414042"/>
              </a:buClr>
              <a:buSzPts val="2800"/>
              <a:buFont typeface="Arial"/>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9" name="Google Shape;209;p26"/>
          <p:cNvSpPr>
            <a:spLocks noGrp="1"/>
          </p:cNvSpPr>
          <p:nvPr>
            <p:ph type="pic" idx="2"/>
          </p:nvPr>
        </p:nvSpPr>
        <p:spPr>
          <a:xfrm>
            <a:off x="4147874" y="771265"/>
            <a:ext cx="4240500" cy="3637200"/>
          </a:xfrm>
          <a:prstGeom prst="rect">
            <a:avLst/>
          </a:prstGeom>
          <a:no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414042"/>
              </a:buClr>
              <a:buSzPts val="3200"/>
              <a:buFont typeface="Arial"/>
              <a:buNone/>
              <a:defRPr sz="32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2800"/>
              <a:buFont typeface="Arial"/>
              <a:buNone/>
              <a:defRPr sz="2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2400"/>
              <a:buFont typeface="Arial"/>
              <a:buNone/>
              <a:defRPr sz="24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2000"/>
              <a:buFont typeface="Arial"/>
              <a:buNone/>
              <a:defRPr sz="20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2000"/>
              <a:buFont typeface="Arial"/>
              <a:buNone/>
              <a:defRPr sz="20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10" name="Google Shape;210;p26"/>
          <p:cNvSpPr txBox="1">
            <a:spLocks noGrp="1"/>
          </p:cNvSpPr>
          <p:nvPr>
            <p:ph type="body" idx="1"/>
          </p:nvPr>
        </p:nvSpPr>
        <p:spPr>
          <a:xfrm>
            <a:off x="755649" y="1689652"/>
            <a:ext cx="3251700" cy="2718900"/>
          </a:xfrm>
          <a:prstGeom prst="rect">
            <a:avLst/>
          </a:prstGeom>
          <a:noFill/>
          <a:ln>
            <a:noFill/>
          </a:ln>
        </p:spPr>
        <p:txBody>
          <a:bodyPr spcFirstLastPara="1" wrap="square" lIns="0" tIns="0" rIns="0" bIns="0" anchor="ctr" anchorCtr="0">
            <a:normAutofit/>
          </a:bodyPr>
          <a:lstStyle>
            <a:lvl1pPr marL="457200" lvl="0" indent="-228600" algn="l" rtl="0">
              <a:lnSpc>
                <a:spcPct val="90000"/>
              </a:lnSpc>
              <a:spcBef>
                <a:spcPts val="1000"/>
              </a:spcBef>
              <a:spcAft>
                <a:spcPts val="0"/>
              </a:spcAft>
              <a:buClr>
                <a:srgbClr val="414042"/>
              </a:buClr>
              <a:buSzPts val="1800"/>
              <a:buNone/>
              <a:defRPr sz="1800" b="0" i="0" u="none" strike="noStrike"/>
            </a:lvl1pPr>
            <a:lvl2pPr marL="914400" lvl="1" indent="-228600" algn="l" rtl="0">
              <a:lnSpc>
                <a:spcPct val="90000"/>
              </a:lnSpc>
              <a:spcBef>
                <a:spcPts val="1200"/>
              </a:spcBef>
              <a:spcAft>
                <a:spcPts val="0"/>
              </a:spcAft>
              <a:buClr>
                <a:srgbClr val="414042"/>
              </a:buClr>
              <a:buSzPts val="1400"/>
              <a:buNone/>
              <a:defRPr sz="1400"/>
            </a:lvl2pPr>
            <a:lvl3pPr marL="1371600" lvl="2" indent="-228600" algn="l" rtl="0">
              <a:lnSpc>
                <a:spcPct val="90000"/>
              </a:lnSpc>
              <a:spcBef>
                <a:spcPts val="1200"/>
              </a:spcBef>
              <a:spcAft>
                <a:spcPts val="0"/>
              </a:spcAft>
              <a:buClr>
                <a:srgbClr val="414042"/>
              </a:buClr>
              <a:buSzPts val="1200"/>
              <a:buNone/>
              <a:defRPr sz="1200"/>
            </a:lvl3pPr>
            <a:lvl4pPr marL="1828800" lvl="3" indent="-228600" algn="l" rtl="0">
              <a:lnSpc>
                <a:spcPct val="90000"/>
              </a:lnSpc>
              <a:spcBef>
                <a:spcPts val="1200"/>
              </a:spcBef>
              <a:spcAft>
                <a:spcPts val="0"/>
              </a:spcAft>
              <a:buClr>
                <a:srgbClr val="414042"/>
              </a:buClr>
              <a:buSzPts val="1000"/>
              <a:buNone/>
              <a:defRPr sz="1000"/>
            </a:lvl4pPr>
            <a:lvl5pPr marL="2286000" lvl="4" indent="-228600" algn="l" rtl="0">
              <a:lnSpc>
                <a:spcPct val="90000"/>
              </a:lnSpc>
              <a:spcBef>
                <a:spcPts val="1200"/>
              </a:spcBef>
              <a:spcAft>
                <a:spcPts val="0"/>
              </a:spcAft>
              <a:buClr>
                <a:srgbClr val="414042"/>
              </a:buClr>
              <a:buSzPts val="1000"/>
              <a:buNone/>
              <a:defRPr sz="1000"/>
            </a:lvl5pPr>
            <a:lvl6pPr marL="2743200" lvl="5" indent="-228600" algn="l" rtl="0">
              <a:lnSpc>
                <a:spcPct val="90000"/>
              </a:lnSpc>
              <a:spcBef>
                <a:spcPts val="1200"/>
              </a:spcBef>
              <a:spcAft>
                <a:spcPts val="0"/>
              </a:spcAft>
              <a:buClr>
                <a:schemeClr val="dk1"/>
              </a:buClr>
              <a:buSzPts val="1000"/>
              <a:buNone/>
              <a:defRPr sz="1000"/>
            </a:lvl6pPr>
            <a:lvl7pPr marL="3200400" lvl="6" indent="-228600" algn="l" rtl="0">
              <a:lnSpc>
                <a:spcPct val="90000"/>
              </a:lnSpc>
              <a:spcBef>
                <a:spcPts val="1200"/>
              </a:spcBef>
              <a:spcAft>
                <a:spcPts val="0"/>
              </a:spcAft>
              <a:buClr>
                <a:schemeClr val="dk1"/>
              </a:buClr>
              <a:buSzPts val="1000"/>
              <a:buNone/>
              <a:defRPr sz="1000"/>
            </a:lvl7pPr>
            <a:lvl8pPr marL="3657600" lvl="7" indent="-228600" algn="l" rtl="0">
              <a:lnSpc>
                <a:spcPct val="90000"/>
              </a:lnSpc>
              <a:spcBef>
                <a:spcPts val="1200"/>
              </a:spcBef>
              <a:spcAft>
                <a:spcPts val="0"/>
              </a:spcAft>
              <a:buClr>
                <a:schemeClr val="dk1"/>
              </a:buClr>
              <a:buSzPts val="1000"/>
              <a:buNone/>
              <a:defRPr sz="1000"/>
            </a:lvl8pPr>
            <a:lvl9pPr marL="4114800" lvl="8" indent="-228600" algn="l" rtl="0">
              <a:lnSpc>
                <a:spcPct val="90000"/>
              </a:lnSpc>
              <a:spcBef>
                <a:spcPts val="1200"/>
              </a:spcBef>
              <a:spcAft>
                <a:spcPts val="1200"/>
              </a:spcAft>
              <a:buClr>
                <a:schemeClr val="dk1"/>
              </a:buClr>
              <a:buSzPts val="1000"/>
              <a:buNone/>
              <a:defRPr sz="1000"/>
            </a:lvl9pPr>
          </a:lstStyle>
          <a:p>
            <a:endParaRPr/>
          </a:p>
        </p:txBody>
      </p:sp>
      <p:sp>
        <p:nvSpPr>
          <p:cNvPr id="211" name="Google Shape;211;p26"/>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2" name="Google Shape;212;p26"/>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3" name="Google Shape;213;p26"/>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rm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Horizontal Picture Slide w/ Caption">
  <p:cSld name="Horizontal Picture Slide w/ Caption">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755650" y="719791"/>
            <a:ext cx="7632600" cy="4164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414042"/>
              </a:buClr>
              <a:buSzPts val="2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6" name="Google Shape;216;p27"/>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7" name="Google Shape;217;p27"/>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8" name="Google Shape;218;p27"/>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rm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219" name="Google Shape;219;p27"/>
          <p:cNvSpPr>
            <a:spLocks noGrp="1"/>
          </p:cNvSpPr>
          <p:nvPr>
            <p:ph type="pic" idx="2"/>
          </p:nvPr>
        </p:nvSpPr>
        <p:spPr>
          <a:xfrm>
            <a:off x="755650" y="1203325"/>
            <a:ext cx="5973900" cy="3205200"/>
          </a:xfrm>
          <a:prstGeom prst="rect">
            <a:avLst/>
          </a:prstGeom>
          <a:no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0" name="Google Shape;220;p27"/>
          <p:cNvSpPr txBox="1">
            <a:spLocks noGrp="1"/>
          </p:cNvSpPr>
          <p:nvPr>
            <p:ph type="body" idx="1"/>
          </p:nvPr>
        </p:nvSpPr>
        <p:spPr>
          <a:xfrm>
            <a:off x="6953250" y="1211263"/>
            <a:ext cx="1435200" cy="3197100"/>
          </a:xfrm>
          <a:prstGeom prst="rect">
            <a:avLst/>
          </a:prstGeom>
          <a:noFill/>
          <a:ln>
            <a:noFill/>
          </a:ln>
        </p:spPr>
        <p:txBody>
          <a:bodyPr spcFirstLastPara="1" wrap="square" lIns="0" tIns="0" rIns="0" bIns="0" anchor="ctr" anchorCtr="0">
            <a:normAutofit/>
          </a:bodyPr>
          <a:lstStyle>
            <a:lvl1pPr marL="457200" lvl="0" indent="-228600" algn="l" rtl="0">
              <a:lnSpc>
                <a:spcPct val="90000"/>
              </a:lnSpc>
              <a:spcBef>
                <a:spcPts val="1000"/>
              </a:spcBef>
              <a:spcAft>
                <a:spcPts val="0"/>
              </a:spcAft>
              <a:buClr>
                <a:srgbClr val="414042"/>
              </a:buClr>
              <a:buSzPts val="1400"/>
              <a:buNone/>
              <a:defRPr sz="1400"/>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ide Picture Slide">
  <p:cSld name="Wide Picture Slide">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755650" y="719791"/>
            <a:ext cx="7632600" cy="4164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414042"/>
              </a:buClr>
              <a:buSzPts val="2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3" name="Google Shape;223;p28"/>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4" name="Google Shape;224;p28"/>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5" name="Google Shape;225;p28"/>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rm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226" name="Google Shape;226;p28"/>
          <p:cNvSpPr>
            <a:spLocks noGrp="1"/>
          </p:cNvSpPr>
          <p:nvPr>
            <p:ph type="pic" idx="2"/>
          </p:nvPr>
        </p:nvSpPr>
        <p:spPr>
          <a:xfrm>
            <a:off x="0" y="1595438"/>
            <a:ext cx="9144000" cy="2813100"/>
          </a:xfrm>
          <a:prstGeom prst="rect">
            <a:avLst/>
          </a:prstGeom>
          <a:no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7" name="Google Shape;227;p28"/>
          <p:cNvSpPr txBox="1">
            <a:spLocks noGrp="1"/>
          </p:cNvSpPr>
          <p:nvPr>
            <p:ph type="body" idx="1"/>
          </p:nvPr>
        </p:nvSpPr>
        <p:spPr>
          <a:xfrm>
            <a:off x="755650" y="1135085"/>
            <a:ext cx="7632600" cy="311100"/>
          </a:xfrm>
          <a:prstGeom prst="rect">
            <a:avLst/>
          </a:prstGeom>
          <a:noFill/>
          <a:ln>
            <a:noFill/>
          </a:ln>
        </p:spPr>
        <p:txBody>
          <a:bodyPr spcFirstLastPara="1" wrap="square" lIns="0" tIns="0" rIns="0" bIns="0" anchor="ctr" anchorCtr="0">
            <a:normAutofit/>
          </a:bodyPr>
          <a:lstStyle>
            <a:lvl1pPr marL="457200" lvl="0" indent="-228600" algn="l" rtl="0">
              <a:lnSpc>
                <a:spcPct val="90000"/>
              </a:lnSpc>
              <a:spcBef>
                <a:spcPts val="1000"/>
              </a:spcBef>
              <a:spcAft>
                <a:spcPts val="0"/>
              </a:spcAft>
              <a:buClr>
                <a:srgbClr val="414042"/>
              </a:buClr>
              <a:buSzPts val="1800"/>
              <a:buNone/>
              <a:defRPr/>
            </a:lvl1pPr>
            <a:lvl2pPr marL="914400" lvl="1" indent="-342900" algn="l" rtl="0">
              <a:lnSpc>
                <a:spcPct val="90000"/>
              </a:lnSpc>
              <a:spcBef>
                <a:spcPts val="1200"/>
              </a:spcBef>
              <a:spcAft>
                <a:spcPts val="0"/>
              </a:spcAft>
              <a:buClr>
                <a:srgbClr val="414042"/>
              </a:buClr>
              <a:buSzPts val="1800"/>
              <a:buChar char="○"/>
              <a:defRPr/>
            </a:lvl2pPr>
            <a:lvl3pPr marL="1371600" lvl="2" indent="-342900" algn="l" rtl="0">
              <a:lnSpc>
                <a:spcPct val="90000"/>
              </a:lnSpc>
              <a:spcBef>
                <a:spcPts val="1200"/>
              </a:spcBef>
              <a:spcAft>
                <a:spcPts val="0"/>
              </a:spcAft>
              <a:buClr>
                <a:srgbClr val="414042"/>
              </a:buClr>
              <a:buSzPts val="1800"/>
              <a:buChar char="■"/>
              <a:defRPr/>
            </a:lvl3pPr>
            <a:lvl4pPr marL="1828800" lvl="3" indent="-342900" algn="l" rtl="0">
              <a:lnSpc>
                <a:spcPct val="90000"/>
              </a:lnSpc>
              <a:spcBef>
                <a:spcPts val="1200"/>
              </a:spcBef>
              <a:spcAft>
                <a:spcPts val="0"/>
              </a:spcAft>
              <a:buClr>
                <a:srgbClr val="414042"/>
              </a:buClr>
              <a:buSzPts val="1800"/>
              <a:buChar char="●"/>
              <a:defRPr/>
            </a:lvl4pPr>
            <a:lvl5pPr marL="2286000" lvl="4" indent="-342900" algn="l" rtl="0">
              <a:lnSpc>
                <a:spcPct val="90000"/>
              </a:lnSpc>
              <a:spcBef>
                <a:spcPts val="1200"/>
              </a:spcBef>
              <a:spcAft>
                <a:spcPts val="0"/>
              </a:spcAft>
              <a:buClr>
                <a:srgbClr val="414042"/>
              </a:buClr>
              <a:buSzPts val="1800"/>
              <a:buChar char="○"/>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ext Slide">
  <p:cSld name="Text Slide">
    <p:spTree>
      <p:nvGrpSpPr>
        <p:cNvPr id="1" name="Shape 228"/>
        <p:cNvGrpSpPr/>
        <p:nvPr/>
      </p:nvGrpSpPr>
      <p:grpSpPr>
        <a:xfrm>
          <a:off x="0" y="0"/>
          <a:ext cx="0" cy="0"/>
          <a:chOff x="0" y="0"/>
          <a:chExt cx="0" cy="0"/>
        </a:xfrm>
      </p:grpSpPr>
      <p:sp>
        <p:nvSpPr>
          <p:cNvPr id="229" name="Google Shape;229;p29"/>
          <p:cNvSpPr txBox="1">
            <a:spLocks noGrp="1"/>
          </p:cNvSpPr>
          <p:nvPr>
            <p:ph type="title"/>
          </p:nvPr>
        </p:nvSpPr>
        <p:spPr>
          <a:xfrm>
            <a:off x="755650" y="719791"/>
            <a:ext cx="7632600" cy="4164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414042"/>
              </a:buClr>
              <a:buSzPts val="2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0" name="Google Shape;230;p29"/>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1" name="Google Shape;231;p29"/>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2" name="Google Shape;232;p29"/>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rm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233" name="Google Shape;233;p29"/>
          <p:cNvSpPr txBox="1">
            <a:spLocks noGrp="1"/>
          </p:cNvSpPr>
          <p:nvPr>
            <p:ph type="body" idx="1"/>
          </p:nvPr>
        </p:nvSpPr>
        <p:spPr>
          <a:xfrm>
            <a:off x="755650" y="1203325"/>
            <a:ext cx="7632600" cy="3221100"/>
          </a:xfrm>
          <a:prstGeom prst="rect">
            <a:avLst/>
          </a:prstGeom>
          <a:noFill/>
          <a:ln>
            <a:noFill/>
          </a:ln>
        </p:spPr>
        <p:txBody>
          <a:bodyPr spcFirstLastPara="1" wrap="square" lIns="0" tIns="0" rIns="0" bIns="0" anchor="ctr" anchorCtr="0">
            <a:normAutofit/>
          </a:bodyPr>
          <a:lstStyle>
            <a:lvl1pPr marL="457200" lvl="0" indent="-228600" algn="l" rtl="0">
              <a:lnSpc>
                <a:spcPct val="90000"/>
              </a:lnSpc>
              <a:spcBef>
                <a:spcPts val="1000"/>
              </a:spcBef>
              <a:spcAft>
                <a:spcPts val="0"/>
              </a:spcAft>
              <a:buClr>
                <a:srgbClr val="414042"/>
              </a:buClr>
              <a:buSzPts val="1400"/>
              <a:buNone/>
              <a:defRPr sz="1400"/>
            </a:lvl1pPr>
            <a:lvl2pPr marL="914400" lvl="1" indent="-228600" algn="l" rtl="0">
              <a:lnSpc>
                <a:spcPct val="90000"/>
              </a:lnSpc>
              <a:spcBef>
                <a:spcPts val="1200"/>
              </a:spcBef>
              <a:spcAft>
                <a:spcPts val="0"/>
              </a:spcAft>
              <a:buClr>
                <a:srgbClr val="414042"/>
              </a:buClr>
              <a:buSzPts val="1800"/>
              <a:buNone/>
              <a:defRPr/>
            </a:lvl2pPr>
            <a:lvl3pPr marL="1371600" lvl="2" indent="-228600" algn="l" rtl="0">
              <a:lnSpc>
                <a:spcPct val="90000"/>
              </a:lnSpc>
              <a:spcBef>
                <a:spcPts val="1200"/>
              </a:spcBef>
              <a:spcAft>
                <a:spcPts val="0"/>
              </a:spcAft>
              <a:buClr>
                <a:srgbClr val="414042"/>
              </a:buClr>
              <a:buSzPts val="1800"/>
              <a:buNone/>
              <a:defRPr/>
            </a:lvl3pPr>
            <a:lvl4pPr marL="1828800" lvl="3" indent="-228600" algn="l" rtl="0">
              <a:lnSpc>
                <a:spcPct val="90000"/>
              </a:lnSpc>
              <a:spcBef>
                <a:spcPts val="1200"/>
              </a:spcBef>
              <a:spcAft>
                <a:spcPts val="0"/>
              </a:spcAft>
              <a:buClr>
                <a:srgbClr val="414042"/>
              </a:buClr>
              <a:buSzPts val="1800"/>
              <a:buNone/>
              <a:defRPr/>
            </a:lvl4pPr>
            <a:lvl5pPr marL="2286000" lvl="4" indent="-228600" algn="l" rtl="0">
              <a:lnSpc>
                <a:spcPct val="90000"/>
              </a:lnSpc>
              <a:spcBef>
                <a:spcPts val="1200"/>
              </a:spcBef>
              <a:spcAft>
                <a:spcPts val="0"/>
              </a:spcAft>
              <a:buClr>
                <a:srgbClr val="414042"/>
              </a:buClr>
              <a:buSzPts val="1800"/>
              <a:buNone/>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ext List Slide">
  <p:cSld name="Text List Slide">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755650" y="719791"/>
            <a:ext cx="7632600" cy="4164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414042"/>
              </a:buClr>
              <a:buSzPts val="2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6" name="Google Shape;236;p30"/>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7" name="Google Shape;237;p30"/>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8" name="Google Shape;238;p30"/>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rm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239" name="Google Shape;239;p30"/>
          <p:cNvSpPr txBox="1">
            <a:spLocks noGrp="1"/>
          </p:cNvSpPr>
          <p:nvPr>
            <p:ph type="body" idx="1"/>
          </p:nvPr>
        </p:nvSpPr>
        <p:spPr>
          <a:xfrm>
            <a:off x="755650" y="1203325"/>
            <a:ext cx="3640200" cy="3221100"/>
          </a:xfrm>
          <a:prstGeom prst="rect">
            <a:avLst/>
          </a:prstGeom>
          <a:noFill/>
          <a:ln>
            <a:noFill/>
          </a:ln>
        </p:spPr>
        <p:txBody>
          <a:bodyPr spcFirstLastPara="1" wrap="square" lIns="0" tIns="0" rIns="0" bIns="0" anchor="ctr" anchorCtr="0">
            <a:normAutofit/>
          </a:bodyPr>
          <a:lstStyle>
            <a:lvl1pPr marL="457200" marR="0" lvl="0" indent="-228600" algn="l" rtl="0">
              <a:lnSpc>
                <a:spcPct val="150000"/>
              </a:lnSpc>
              <a:spcBef>
                <a:spcPts val="0"/>
              </a:spcBef>
              <a:spcAft>
                <a:spcPts val="0"/>
              </a:spcAft>
              <a:buClr>
                <a:srgbClr val="414042"/>
              </a:buClr>
              <a:buSzPts val="1400"/>
              <a:buFont typeface="Arial"/>
              <a:buNone/>
              <a:defRPr sz="1400"/>
            </a:lvl1pPr>
            <a:lvl2pPr marL="914400" lvl="1" indent="-228600" algn="l" rtl="0">
              <a:lnSpc>
                <a:spcPct val="150000"/>
              </a:lnSpc>
              <a:spcBef>
                <a:spcPts val="500"/>
              </a:spcBef>
              <a:spcAft>
                <a:spcPts val="0"/>
              </a:spcAft>
              <a:buClr>
                <a:srgbClr val="414042"/>
              </a:buClr>
              <a:buSzPts val="1400"/>
              <a:buNone/>
              <a:defRPr sz="1400"/>
            </a:lvl2pPr>
            <a:lvl3pPr marL="1371600" lvl="2" indent="-228600" algn="l" rtl="0">
              <a:lnSpc>
                <a:spcPct val="150000"/>
              </a:lnSpc>
              <a:spcBef>
                <a:spcPts val="1200"/>
              </a:spcBef>
              <a:spcAft>
                <a:spcPts val="0"/>
              </a:spcAft>
              <a:buClr>
                <a:srgbClr val="414042"/>
              </a:buClr>
              <a:buSzPts val="1400"/>
              <a:buNone/>
              <a:defRPr sz="1400"/>
            </a:lvl3pPr>
            <a:lvl4pPr marL="1828800" lvl="3" indent="-228600" algn="l" rtl="0">
              <a:lnSpc>
                <a:spcPct val="150000"/>
              </a:lnSpc>
              <a:spcBef>
                <a:spcPts val="1200"/>
              </a:spcBef>
              <a:spcAft>
                <a:spcPts val="0"/>
              </a:spcAft>
              <a:buClr>
                <a:srgbClr val="414042"/>
              </a:buClr>
              <a:buSzPts val="1400"/>
              <a:buNone/>
              <a:defRPr sz="1400"/>
            </a:lvl4pPr>
            <a:lvl5pPr marL="2286000" lvl="4" indent="-228600" algn="l" rtl="0">
              <a:lnSpc>
                <a:spcPct val="150000"/>
              </a:lnSpc>
              <a:spcBef>
                <a:spcPts val="1200"/>
              </a:spcBef>
              <a:spcAft>
                <a:spcPts val="0"/>
              </a:spcAft>
              <a:buClr>
                <a:srgbClr val="414042"/>
              </a:buClr>
              <a:buSzPts val="1400"/>
              <a:buNone/>
              <a:defRPr sz="1400"/>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240" name="Google Shape;240;p30"/>
          <p:cNvSpPr txBox="1">
            <a:spLocks noGrp="1"/>
          </p:cNvSpPr>
          <p:nvPr>
            <p:ph type="body" idx="2"/>
          </p:nvPr>
        </p:nvSpPr>
        <p:spPr>
          <a:xfrm>
            <a:off x="4748169" y="1203325"/>
            <a:ext cx="3640200" cy="3221100"/>
          </a:xfrm>
          <a:prstGeom prst="rect">
            <a:avLst/>
          </a:prstGeom>
          <a:noFill/>
          <a:ln>
            <a:noFill/>
          </a:ln>
        </p:spPr>
        <p:txBody>
          <a:bodyPr spcFirstLastPara="1" wrap="square" lIns="0" tIns="0" rIns="0" bIns="0" anchor="ctr" anchorCtr="0">
            <a:normAutofit/>
          </a:bodyPr>
          <a:lstStyle>
            <a:lvl1pPr marL="457200" marR="0" lvl="0" indent="-228600" algn="l" rtl="0">
              <a:lnSpc>
                <a:spcPct val="150000"/>
              </a:lnSpc>
              <a:spcBef>
                <a:spcPts val="0"/>
              </a:spcBef>
              <a:spcAft>
                <a:spcPts val="0"/>
              </a:spcAft>
              <a:buClr>
                <a:srgbClr val="414042"/>
              </a:buClr>
              <a:buSzPts val="1400"/>
              <a:buFont typeface="Arial"/>
              <a:buNone/>
              <a:defRPr sz="1400"/>
            </a:lvl1pPr>
            <a:lvl2pPr marL="914400" lvl="1" indent="-228600" algn="l" rtl="0">
              <a:lnSpc>
                <a:spcPct val="150000"/>
              </a:lnSpc>
              <a:spcBef>
                <a:spcPts val="500"/>
              </a:spcBef>
              <a:spcAft>
                <a:spcPts val="0"/>
              </a:spcAft>
              <a:buClr>
                <a:srgbClr val="414042"/>
              </a:buClr>
              <a:buSzPts val="1400"/>
              <a:buNone/>
              <a:defRPr sz="1400"/>
            </a:lvl2pPr>
            <a:lvl3pPr marL="1371600" lvl="2" indent="-228600" algn="l" rtl="0">
              <a:lnSpc>
                <a:spcPct val="150000"/>
              </a:lnSpc>
              <a:spcBef>
                <a:spcPts val="1200"/>
              </a:spcBef>
              <a:spcAft>
                <a:spcPts val="0"/>
              </a:spcAft>
              <a:buClr>
                <a:srgbClr val="414042"/>
              </a:buClr>
              <a:buSzPts val="1400"/>
              <a:buNone/>
              <a:defRPr sz="1400"/>
            </a:lvl3pPr>
            <a:lvl4pPr marL="1828800" lvl="3" indent="-228600" algn="l" rtl="0">
              <a:lnSpc>
                <a:spcPct val="150000"/>
              </a:lnSpc>
              <a:spcBef>
                <a:spcPts val="1200"/>
              </a:spcBef>
              <a:spcAft>
                <a:spcPts val="0"/>
              </a:spcAft>
              <a:buClr>
                <a:srgbClr val="414042"/>
              </a:buClr>
              <a:buSzPts val="1400"/>
              <a:buNone/>
              <a:defRPr sz="1400"/>
            </a:lvl4pPr>
            <a:lvl5pPr marL="2286000" lvl="4" indent="-228600" algn="l" rtl="0">
              <a:lnSpc>
                <a:spcPct val="150000"/>
              </a:lnSpc>
              <a:spcBef>
                <a:spcPts val="1200"/>
              </a:spcBef>
              <a:spcAft>
                <a:spcPts val="0"/>
              </a:spcAft>
              <a:buClr>
                <a:srgbClr val="414042"/>
              </a:buClr>
              <a:buSzPts val="1400"/>
              <a:buNone/>
              <a:defRPr sz="1400"/>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efinitions Slide">
  <p:cSld name="Definitions Slide">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755650" y="719791"/>
            <a:ext cx="7632600" cy="416400"/>
          </a:xfrm>
          <a:prstGeom prst="rect">
            <a:avLst/>
          </a:prstGeom>
          <a:noFill/>
          <a:ln>
            <a:noFill/>
          </a:ln>
        </p:spPr>
        <p:txBody>
          <a:bodyPr spcFirstLastPara="1" wrap="square" lIns="0" tIns="0" rIns="0" bIns="0" anchor="ctr" anchorCtr="0">
            <a:normAutofit/>
          </a:bodyPr>
          <a:lstStyle>
            <a:lvl1pPr lvl="0" algn="l" rtl="0">
              <a:lnSpc>
                <a:spcPct val="90000"/>
              </a:lnSpc>
              <a:spcBef>
                <a:spcPts val="0"/>
              </a:spcBef>
              <a:spcAft>
                <a:spcPts val="0"/>
              </a:spcAft>
              <a:buClr>
                <a:srgbClr val="414042"/>
              </a:buClr>
              <a:buSzPts val="2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3" name="Google Shape;243;p31"/>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4" name="Google Shape;244;p31"/>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5" name="Google Shape;245;p31"/>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rm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246" name="Google Shape;246;p31"/>
          <p:cNvSpPr txBox="1">
            <a:spLocks noGrp="1"/>
          </p:cNvSpPr>
          <p:nvPr>
            <p:ph type="body" idx="1"/>
          </p:nvPr>
        </p:nvSpPr>
        <p:spPr>
          <a:xfrm>
            <a:off x="755650" y="1203325"/>
            <a:ext cx="2365200" cy="3221100"/>
          </a:xfrm>
          <a:prstGeom prst="rect">
            <a:avLst/>
          </a:prstGeom>
          <a:noFill/>
          <a:ln>
            <a:noFill/>
          </a:ln>
        </p:spPr>
        <p:txBody>
          <a:bodyPr spcFirstLastPara="1" wrap="square" lIns="0" tIns="0" rIns="0" bIns="0" anchor="ctr" anchorCtr="0">
            <a:normAutofit/>
          </a:bodyPr>
          <a:lstStyle>
            <a:lvl1pPr marL="457200" marR="0" lvl="0" indent="-228600" algn="l" rtl="0">
              <a:lnSpc>
                <a:spcPct val="100000"/>
              </a:lnSpc>
              <a:spcBef>
                <a:spcPts val="0"/>
              </a:spcBef>
              <a:spcAft>
                <a:spcPts val="0"/>
              </a:spcAft>
              <a:buClr>
                <a:srgbClr val="414042"/>
              </a:buClr>
              <a:buSzPts val="1100"/>
              <a:buFont typeface="Arial"/>
              <a:buNone/>
              <a:defRPr sz="1100"/>
            </a:lvl1pPr>
            <a:lvl2pPr marL="914400" lvl="1" indent="-228600" algn="l" rtl="0">
              <a:lnSpc>
                <a:spcPct val="150000"/>
              </a:lnSpc>
              <a:spcBef>
                <a:spcPts val="500"/>
              </a:spcBef>
              <a:spcAft>
                <a:spcPts val="0"/>
              </a:spcAft>
              <a:buClr>
                <a:srgbClr val="414042"/>
              </a:buClr>
              <a:buSzPts val="1400"/>
              <a:buNone/>
              <a:defRPr sz="1400"/>
            </a:lvl2pPr>
            <a:lvl3pPr marL="1371600" lvl="2" indent="-228600" algn="l" rtl="0">
              <a:lnSpc>
                <a:spcPct val="150000"/>
              </a:lnSpc>
              <a:spcBef>
                <a:spcPts val="1200"/>
              </a:spcBef>
              <a:spcAft>
                <a:spcPts val="0"/>
              </a:spcAft>
              <a:buClr>
                <a:srgbClr val="414042"/>
              </a:buClr>
              <a:buSzPts val="1400"/>
              <a:buNone/>
              <a:defRPr sz="1400"/>
            </a:lvl3pPr>
            <a:lvl4pPr marL="1828800" lvl="3" indent="-228600" algn="l" rtl="0">
              <a:lnSpc>
                <a:spcPct val="150000"/>
              </a:lnSpc>
              <a:spcBef>
                <a:spcPts val="1200"/>
              </a:spcBef>
              <a:spcAft>
                <a:spcPts val="0"/>
              </a:spcAft>
              <a:buClr>
                <a:srgbClr val="414042"/>
              </a:buClr>
              <a:buSzPts val="1400"/>
              <a:buNone/>
              <a:defRPr sz="1400"/>
            </a:lvl4pPr>
            <a:lvl5pPr marL="2286000" lvl="4" indent="-228600" algn="l" rtl="0">
              <a:lnSpc>
                <a:spcPct val="150000"/>
              </a:lnSpc>
              <a:spcBef>
                <a:spcPts val="1200"/>
              </a:spcBef>
              <a:spcAft>
                <a:spcPts val="0"/>
              </a:spcAft>
              <a:buClr>
                <a:srgbClr val="414042"/>
              </a:buClr>
              <a:buSzPts val="1400"/>
              <a:buNone/>
              <a:defRPr sz="1400"/>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247" name="Google Shape;247;p31"/>
          <p:cNvSpPr txBox="1">
            <a:spLocks noGrp="1"/>
          </p:cNvSpPr>
          <p:nvPr>
            <p:ph type="body" idx="2"/>
          </p:nvPr>
        </p:nvSpPr>
        <p:spPr>
          <a:xfrm>
            <a:off x="6023295" y="1203325"/>
            <a:ext cx="2365200" cy="3221100"/>
          </a:xfrm>
          <a:prstGeom prst="rect">
            <a:avLst/>
          </a:prstGeom>
          <a:noFill/>
          <a:ln>
            <a:noFill/>
          </a:ln>
        </p:spPr>
        <p:txBody>
          <a:bodyPr spcFirstLastPara="1" wrap="square" lIns="0" tIns="0" rIns="0" bIns="0" anchor="ctr" anchorCtr="0">
            <a:normAutofit/>
          </a:bodyPr>
          <a:lstStyle>
            <a:lvl1pPr marL="457200" marR="0" lvl="0" indent="-228600" algn="l" rtl="0">
              <a:lnSpc>
                <a:spcPct val="100000"/>
              </a:lnSpc>
              <a:spcBef>
                <a:spcPts val="0"/>
              </a:spcBef>
              <a:spcAft>
                <a:spcPts val="0"/>
              </a:spcAft>
              <a:buClr>
                <a:srgbClr val="414042"/>
              </a:buClr>
              <a:buSzPts val="1100"/>
              <a:buFont typeface="Arial"/>
              <a:buNone/>
              <a:defRPr sz="1100"/>
            </a:lvl1pPr>
            <a:lvl2pPr marL="914400" lvl="1" indent="-228600" algn="l" rtl="0">
              <a:lnSpc>
                <a:spcPct val="150000"/>
              </a:lnSpc>
              <a:spcBef>
                <a:spcPts val="500"/>
              </a:spcBef>
              <a:spcAft>
                <a:spcPts val="0"/>
              </a:spcAft>
              <a:buClr>
                <a:srgbClr val="414042"/>
              </a:buClr>
              <a:buSzPts val="1400"/>
              <a:buNone/>
              <a:defRPr sz="1400"/>
            </a:lvl2pPr>
            <a:lvl3pPr marL="1371600" lvl="2" indent="-228600" algn="l" rtl="0">
              <a:lnSpc>
                <a:spcPct val="150000"/>
              </a:lnSpc>
              <a:spcBef>
                <a:spcPts val="1200"/>
              </a:spcBef>
              <a:spcAft>
                <a:spcPts val="0"/>
              </a:spcAft>
              <a:buClr>
                <a:srgbClr val="414042"/>
              </a:buClr>
              <a:buSzPts val="1400"/>
              <a:buNone/>
              <a:defRPr sz="1400"/>
            </a:lvl3pPr>
            <a:lvl4pPr marL="1828800" lvl="3" indent="-228600" algn="l" rtl="0">
              <a:lnSpc>
                <a:spcPct val="150000"/>
              </a:lnSpc>
              <a:spcBef>
                <a:spcPts val="1200"/>
              </a:spcBef>
              <a:spcAft>
                <a:spcPts val="0"/>
              </a:spcAft>
              <a:buClr>
                <a:srgbClr val="414042"/>
              </a:buClr>
              <a:buSzPts val="1400"/>
              <a:buNone/>
              <a:defRPr sz="1400"/>
            </a:lvl4pPr>
            <a:lvl5pPr marL="2286000" lvl="4" indent="-228600" algn="l" rtl="0">
              <a:lnSpc>
                <a:spcPct val="150000"/>
              </a:lnSpc>
              <a:spcBef>
                <a:spcPts val="1200"/>
              </a:spcBef>
              <a:spcAft>
                <a:spcPts val="0"/>
              </a:spcAft>
              <a:buClr>
                <a:srgbClr val="414042"/>
              </a:buClr>
              <a:buSzPts val="1400"/>
              <a:buNone/>
              <a:defRPr sz="1400"/>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248" name="Google Shape;248;p31"/>
          <p:cNvSpPr txBox="1">
            <a:spLocks noGrp="1"/>
          </p:cNvSpPr>
          <p:nvPr>
            <p:ph type="body" idx="3"/>
          </p:nvPr>
        </p:nvSpPr>
        <p:spPr>
          <a:xfrm>
            <a:off x="3397541" y="1203325"/>
            <a:ext cx="2365200" cy="3221100"/>
          </a:xfrm>
          <a:prstGeom prst="rect">
            <a:avLst/>
          </a:prstGeom>
          <a:noFill/>
          <a:ln>
            <a:noFill/>
          </a:ln>
        </p:spPr>
        <p:txBody>
          <a:bodyPr spcFirstLastPara="1" wrap="square" lIns="0" tIns="0" rIns="0" bIns="0" anchor="ctr" anchorCtr="0">
            <a:normAutofit/>
          </a:bodyPr>
          <a:lstStyle>
            <a:lvl1pPr marL="457200" marR="0" lvl="0" indent="-228600" algn="l" rtl="0">
              <a:lnSpc>
                <a:spcPct val="100000"/>
              </a:lnSpc>
              <a:spcBef>
                <a:spcPts val="0"/>
              </a:spcBef>
              <a:spcAft>
                <a:spcPts val="0"/>
              </a:spcAft>
              <a:buClr>
                <a:srgbClr val="414042"/>
              </a:buClr>
              <a:buSzPts val="1100"/>
              <a:buFont typeface="Arial"/>
              <a:buNone/>
              <a:defRPr sz="1100"/>
            </a:lvl1pPr>
            <a:lvl2pPr marL="914400" lvl="1" indent="-228600" algn="l" rtl="0">
              <a:lnSpc>
                <a:spcPct val="150000"/>
              </a:lnSpc>
              <a:spcBef>
                <a:spcPts val="500"/>
              </a:spcBef>
              <a:spcAft>
                <a:spcPts val="0"/>
              </a:spcAft>
              <a:buClr>
                <a:srgbClr val="414042"/>
              </a:buClr>
              <a:buSzPts val="1400"/>
              <a:buNone/>
              <a:defRPr sz="1400"/>
            </a:lvl2pPr>
            <a:lvl3pPr marL="1371600" lvl="2" indent="-228600" algn="l" rtl="0">
              <a:lnSpc>
                <a:spcPct val="150000"/>
              </a:lnSpc>
              <a:spcBef>
                <a:spcPts val="1200"/>
              </a:spcBef>
              <a:spcAft>
                <a:spcPts val="0"/>
              </a:spcAft>
              <a:buClr>
                <a:srgbClr val="414042"/>
              </a:buClr>
              <a:buSzPts val="1400"/>
              <a:buNone/>
              <a:defRPr sz="1400"/>
            </a:lvl3pPr>
            <a:lvl4pPr marL="1828800" lvl="3" indent="-228600" algn="l" rtl="0">
              <a:lnSpc>
                <a:spcPct val="150000"/>
              </a:lnSpc>
              <a:spcBef>
                <a:spcPts val="1200"/>
              </a:spcBef>
              <a:spcAft>
                <a:spcPts val="0"/>
              </a:spcAft>
              <a:buClr>
                <a:srgbClr val="414042"/>
              </a:buClr>
              <a:buSzPts val="1400"/>
              <a:buNone/>
              <a:defRPr sz="1400"/>
            </a:lvl4pPr>
            <a:lvl5pPr marL="2286000" lvl="4" indent="-228600" algn="l" rtl="0">
              <a:lnSpc>
                <a:spcPct val="150000"/>
              </a:lnSpc>
              <a:spcBef>
                <a:spcPts val="1200"/>
              </a:spcBef>
              <a:spcAft>
                <a:spcPts val="0"/>
              </a:spcAft>
              <a:buClr>
                <a:srgbClr val="414042"/>
              </a:buClr>
              <a:buSzPts val="1400"/>
              <a:buNone/>
              <a:defRPr sz="1400"/>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ography Slide">
  <p:cSld name="Biography Slide">
    <p:spTree>
      <p:nvGrpSpPr>
        <p:cNvPr id="1" name="Shape 249"/>
        <p:cNvGrpSpPr/>
        <p:nvPr/>
      </p:nvGrpSpPr>
      <p:grpSpPr>
        <a:xfrm>
          <a:off x="0" y="0"/>
          <a:ext cx="0" cy="0"/>
          <a:chOff x="0" y="0"/>
          <a:chExt cx="0" cy="0"/>
        </a:xfrm>
      </p:grpSpPr>
      <p:sp>
        <p:nvSpPr>
          <p:cNvPr id="250" name="Google Shape;250;p32"/>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1" name="Google Shape;251;p32"/>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2" name="Google Shape;252;p32"/>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rm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pic>
        <p:nvPicPr>
          <p:cNvPr id="253" name="Google Shape;253;p32"/>
          <p:cNvPicPr preferRelativeResize="0"/>
          <p:nvPr/>
        </p:nvPicPr>
        <p:blipFill rotWithShape="1">
          <a:blip r:embed="rId2">
            <a:alphaModFix/>
          </a:blip>
          <a:srcRect l="159" t="30920" r="159"/>
          <a:stretch/>
        </p:blipFill>
        <p:spPr>
          <a:xfrm>
            <a:off x="4009675" y="-1"/>
            <a:ext cx="1124651" cy="1896726"/>
          </a:xfrm>
          <a:prstGeom prst="rect">
            <a:avLst/>
          </a:prstGeom>
          <a:noFill/>
          <a:ln>
            <a:noFill/>
          </a:ln>
        </p:spPr>
      </p:pic>
      <p:sp>
        <p:nvSpPr>
          <p:cNvPr id="254" name="Google Shape;254;p32"/>
          <p:cNvSpPr txBox="1">
            <a:spLocks noGrp="1"/>
          </p:cNvSpPr>
          <p:nvPr>
            <p:ph type="body" idx="1"/>
          </p:nvPr>
        </p:nvSpPr>
        <p:spPr>
          <a:xfrm>
            <a:off x="755650" y="2163763"/>
            <a:ext cx="7632600" cy="327000"/>
          </a:xfrm>
          <a:prstGeom prst="rect">
            <a:avLst/>
          </a:prstGeom>
          <a:noFill/>
          <a:ln>
            <a:noFill/>
          </a:ln>
        </p:spPr>
        <p:txBody>
          <a:bodyPr spcFirstLastPara="1" wrap="square" lIns="0" tIns="0" rIns="0" bIns="0" anchor="ctr" anchorCtr="0">
            <a:normAutofit/>
          </a:bodyPr>
          <a:lstStyle>
            <a:lvl1pPr marL="457200" lvl="0" indent="-228600" algn="ctr" rtl="0">
              <a:lnSpc>
                <a:spcPct val="90000"/>
              </a:lnSpc>
              <a:spcBef>
                <a:spcPts val="1000"/>
              </a:spcBef>
              <a:spcAft>
                <a:spcPts val="0"/>
              </a:spcAft>
              <a:buClr>
                <a:srgbClr val="414042"/>
              </a:buClr>
              <a:buSzPts val="2800"/>
              <a:buNone/>
              <a:defRPr sz="2800" b="1"/>
            </a:lvl1pPr>
            <a:lvl2pPr marL="914400" lvl="1" indent="-228600" algn="ctr" rtl="0">
              <a:lnSpc>
                <a:spcPct val="90000"/>
              </a:lnSpc>
              <a:spcBef>
                <a:spcPts val="1200"/>
              </a:spcBef>
              <a:spcAft>
                <a:spcPts val="0"/>
              </a:spcAft>
              <a:buClr>
                <a:srgbClr val="414042"/>
              </a:buClr>
              <a:buSzPts val="1800"/>
              <a:buNone/>
              <a:defRPr/>
            </a:lvl2pPr>
            <a:lvl3pPr marL="1371600" lvl="2" indent="-228600" algn="ctr" rtl="0">
              <a:lnSpc>
                <a:spcPct val="90000"/>
              </a:lnSpc>
              <a:spcBef>
                <a:spcPts val="1200"/>
              </a:spcBef>
              <a:spcAft>
                <a:spcPts val="0"/>
              </a:spcAft>
              <a:buClr>
                <a:srgbClr val="414042"/>
              </a:buClr>
              <a:buSzPts val="1800"/>
              <a:buNone/>
              <a:defRPr/>
            </a:lvl3pPr>
            <a:lvl4pPr marL="1828800" lvl="3" indent="-228600" algn="ctr" rtl="0">
              <a:lnSpc>
                <a:spcPct val="90000"/>
              </a:lnSpc>
              <a:spcBef>
                <a:spcPts val="1200"/>
              </a:spcBef>
              <a:spcAft>
                <a:spcPts val="0"/>
              </a:spcAft>
              <a:buClr>
                <a:srgbClr val="414042"/>
              </a:buClr>
              <a:buSzPts val="1800"/>
              <a:buNone/>
              <a:defRPr/>
            </a:lvl4pPr>
            <a:lvl5pPr marL="2286000" lvl="4" indent="-228600" algn="ctr" rtl="0">
              <a:lnSpc>
                <a:spcPct val="90000"/>
              </a:lnSpc>
              <a:spcBef>
                <a:spcPts val="1200"/>
              </a:spcBef>
              <a:spcAft>
                <a:spcPts val="0"/>
              </a:spcAft>
              <a:buClr>
                <a:srgbClr val="414042"/>
              </a:buClr>
              <a:buSzPts val="1800"/>
              <a:buNone/>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255" name="Google Shape;255;p32"/>
          <p:cNvSpPr txBox="1">
            <a:spLocks noGrp="1"/>
          </p:cNvSpPr>
          <p:nvPr>
            <p:ph type="body" idx="2"/>
          </p:nvPr>
        </p:nvSpPr>
        <p:spPr>
          <a:xfrm>
            <a:off x="755650" y="2602523"/>
            <a:ext cx="7645500" cy="1806000"/>
          </a:xfrm>
          <a:prstGeom prst="rect">
            <a:avLst/>
          </a:prstGeom>
          <a:noFill/>
          <a:ln>
            <a:noFill/>
          </a:ln>
        </p:spPr>
        <p:txBody>
          <a:bodyPr spcFirstLastPara="1" wrap="square" lIns="0" tIns="0" rIns="0" bIns="0" anchor="t" anchorCtr="0">
            <a:normAutofit/>
          </a:bodyPr>
          <a:lstStyle>
            <a:lvl1pPr marL="457200" marR="0" lvl="0" indent="-228600" algn="ctr" rtl="0">
              <a:lnSpc>
                <a:spcPct val="90000"/>
              </a:lnSpc>
              <a:spcBef>
                <a:spcPts val="1000"/>
              </a:spcBef>
              <a:spcAft>
                <a:spcPts val="0"/>
              </a:spcAft>
              <a:buClr>
                <a:srgbClr val="414042"/>
              </a:buClr>
              <a:buSzPts val="1400"/>
              <a:buFont typeface="Arial"/>
              <a:buNone/>
              <a:defRPr sz="1400"/>
            </a:lvl1pPr>
            <a:lvl2pPr marL="914400" lvl="1" indent="-228600" algn="ctr" rtl="0">
              <a:lnSpc>
                <a:spcPct val="90000"/>
              </a:lnSpc>
              <a:spcBef>
                <a:spcPts val="500"/>
              </a:spcBef>
              <a:spcAft>
                <a:spcPts val="0"/>
              </a:spcAft>
              <a:buClr>
                <a:srgbClr val="414042"/>
              </a:buClr>
              <a:buSzPts val="1400"/>
              <a:buNone/>
              <a:defRPr sz="1400"/>
            </a:lvl2pPr>
            <a:lvl3pPr marL="1371600" lvl="2" indent="-228600" algn="ctr" rtl="0">
              <a:lnSpc>
                <a:spcPct val="90000"/>
              </a:lnSpc>
              <a:spcBef>
                <a:spcPts val="1200"/>
              </a:spcBef>
              <a:spcAft>
                <a:spcPts val="0"/>
              </a:spcAft>
              <a:buClr>
                <a:srgbClr val="414042"/>
              </a:buClr>
              <a:buSzPts val="1400"/>
              <a:buNone/>
              <a:defRPr sz="1400"/>
            </a:lvl3pPr>
            <a:lvl4pPr marL="1828800" lvl="3" indent="-228600" algn="ctr" rtl="0">
              <a:lnSpc>
                <a:spcPct val="90000"/>
              </a:lnSpc>
              <a:spcBef>
                <a:spcPts val="1200"/>
              </a:spcBef>
              <a:spcAft>
                <a:spcPts val="0"/>
              </a:spcAft>
              <a:buClr>
                <a:srgbClr val="414042"/>
              </a:buClr>
              <a:buSzPts val="1400"/>
              <a:buNone/>
              <a:defRPr sz="1400"/>
            </a:lvl4pPr>
            <a:lvl5pPr marL="2286000" lvl="4" indent="-228600" algn="ctr" rtl="0">
              <a:lnSpc>
                <a:spcPct val="90000"/>
              </a:lnSpc>
              <a:spcBef>
                <a:spcPts val="1200"/>
              </a:spcBef>
              <a:spcAft>
                <a:spcPts val="0"/>
              </a:spcAft>
              <a:buClr>
                <a:srgbClr val="414042"/>
              </a:buClr>
              <a:buSzPts val="1400"/>
              <a:buNone/>
              <a:defRPr sz="1400"/>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256" name="Google Shape;256;p32"/>
          <p:cNvSpPr>
            <a:spLocks noGrp="1"/>
          </p:cNvSpPr>
          <p:nvPr>
            <p:ph type="pic" idx="3"/>
          </p:nvPr>
        </p:nvSpPr>
        <p:spPr>
          <a:xfrm>
            <a:off x="4093203" y="853600"/>
            <a:ext cx="957600" cy="959100"/>
          </a:xfrm>
          <a:prstGeom prst="ellipse">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Up Biography Slide">
  <p:cSld name="2-Up Biography Slide">
    <p:spTree>
      <p:nvGrpSpPr>
        <p:cNvPr id="1" name="Shape 257"/>
        <p:cNvGrpSpPr/>
        <p:nvPr/>
      </p:nvGrpSpPr>
      <p:grpSpPr>
        <a:xfrm>
          <a:off x="0" y="0"/>
          <a:ext cx="0" cy="0"/>
          <a:chOff x="0" y="0"/>
          <a:chExt cx="0" cy="0"/>
        </a:xfrm>
      </p:grpSpPr>
      <p:sp>
        <p:nvSpPr>
          <p:cNvPr id="258" name="Google Shape;258;p33"/>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9" name="Google Shape;259;p33"/>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0" name="Google Shape;260;p33"/>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rm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pic>
        <p:nvPicPr>
          <p:cNvPr id="261" name="Google Shape;261;p33"/>
          <p:cNvPicPr preferRelativeResize="0"/>
          <p:nvPr/>
        </p:nvPicPr>
        <p:blipFill rotWithShape="1">
          <a:blip r:embed="rId2">
            <a:alphaModFix/>
          </a:blip>
          <a:srcRect l="159" t="30920" r="159"/>
          <a:stretch/>
        </p:blipFill>
        <p:spPr>
          <a:xfrm>
            <a:off x="2031789" y="-1"/>
            <a:ext cx="1124651" cy="1896726"/>
          </a:xfrm>
          <a:prstGeom prst="rect">
            <a:avLst/>
          </a:prstGeom>
          <a:noFill/>
          <a:ln>
            <a:noFill/>
          </a:ln>
        </p:spPr>
      </p:pic>
      <p:sp>
        <p:nvSpPr>
          <p:cNvPr id="262" name="Google Shape;262;p33"/>
          <p:cNvSpPr txBox="1">
            <a:spLocks noGrp="1"/>
          </p:cNvSpPr>
          <p:nvPr>
            <p:ph type="body" idx="1"/>
          </p:nvPr>
        </p:nvSpPr>
        <p:spPr>
          <a:xfrm>
            <a:off x="755650" y="2163763"/>
            <a:ext cx="3661200" cy="327000"/>
          </a:xfrm>
          <a:prstGeom prst="rect">
            <a:avLst/>
          </a:prstGeom>
          <a:noFill/>
          <a:ln>
            <a:noFill/>
          </a:ln>
        </p:spPr>
        <p:txBody>
          <a:bodyPr spcFirstLastPara="1" wrap="square" lIns="0" tIns="0" rIns="0" bIns="0" anchor="ctr" anchorCtr="0">
            <a:normAutofit/>
          </a:bodyPr>
          <a:lstStyle>
            <a:lvl1pPr marL="457200" lvl="0" indent="-228600" algn="ctr" rtl="0">
              <a:lnSpc>
                <a:spcPct val="90000"/>
              </a:lnSpc>
              <a:spcBef>
                <a:spcPts val="1000"/>
              </a:spcBef>
              <a:spcAft>
                <a:spcPts val="0"/>
              </a:spcAft>
              <a:buClr>
                <a:srgbClr val="414042"/>
              </a:buClr>
              <a:buSzPts val="2800"/>
              <a:buNone/>
              <a:defRPr sz="2800" b="1"/>
            </a:lvl1pPr>
            <a:lvl2pPr marL="914400" lvl="1" indent="-228600" algn="ctr" rtl="0">
              <a:lnSpc>
                <a:spcPct val="90000"/>
              </a:lnSpc>
              <a:spcBef>
                <a:spcPts val="1200"/>
              </a:spcBef>
              <a:spcAft>
                <a:spcPts val="0"/>
              </a:spcAft>
              <a:buClr>
                <a:srgbClr val="414042"/>
              </a:buClr>
              <a:buSzPts val="1800"/>
              <a:buNone/>
              <a:defRPr/>
            </a:lvl2pPr>
            <a:lvl3pPr marL="1371600" lvl="2" indent="-228600" algn="ctr" rtl="0">
              <a:lnSpc>
                <a:spcPct val="90000"/>
              </a:lnSpc>
              <a:spcBef>
                <a:spcPts val="1200"/>
              </a:spcBef>
              <a:spcAft>
                <a:spcPts val="0"/>
              </a:spcAft>
              <a:buClr>
                <a:srgbClr val="414042"/>
              </a:buClr>
              <a:buSzPts val="1800"/>
              <a:buNone/>
              <a:defRPr/>
            </a:lvl3pPr>
            <a:lvl4pPr marL="1828800" lvl="3" indent="-228600" algn="ctr" rtl="0">
              <a:lnSpc>
                <a:spcPct val="90000"/>
              </a:lnSpc>
              <a:spcBef>
                <a:spcPts val="1200"/>
              </a:spcBef>
              <a:spcAft>
                <a:spcPts val="0"/>
              </a:spcAft>
              <a:buClr>
                <a:srgbClr val="414042"/>
              </a:buClr>
              <a:buSzPts val="1800"/>
              <a:buNone/>
              <a:defRPr/>
            </a:lvl4pPr>
            <a:lvl5pPr marL="2286000" lvl="4" indent="-228600" algn="ctr" rtl="0">
              <a:lnSpc>
                <a:spcPct val="90000"/>
              </a:lnSpc>
              <a:spcBef>
                <a:spcPts val="1200"/>
              </a:spcBef>
              <a:spcAft>
                <a:spcPts val="0"/>
              </a:spcAft>
              <a:buClr>
                <a:srgbClr val="414042"/>
              </a:buClr>
              <a:buSzPts val="1800"/>
              <a:buNone/>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263" name="Google Shape;263;p33"/>
          <p:cNvSpPr txBox="1">
            <a:spLocks noGrp="1"/>
          </p:cNvSpPr>
          <p:nvPr>
            <p:ph type="body" idx="2"/>
          </p:nvPr>
        </p:nvSpPr>
        <p:spPr>
          <a:xfrm>
            <a:off x="755650" y="2602523"/>
            <a:ext cx="3667200" cy="1806000"/>
          </a:xfrm>
          <a:prstGeom prst="rect">
            <a:avLst/>
          </a:prstGeom>
          <a:noFill/>
          <a:ln>
            <a:noFill/>
          </a:ln>
        </p:spPr>
        <p:txBody>
          <a:bodyPr spcFirstLastPara="1" wrap="square" lIns="0" tIns="0" rIns="0" bIns="0" anchor="t" anchorCtr="0">
            <a:normAutofit/>
          </a:bodyPr>
          <a:lstStyle>
            <a:lvl1pPr marL="457200" marR="0" lvl="0" indent="-228600" algn="ctr" rtl="0">
              <a:lnSpc>
                <a:spcPct val="90000"/>
              </a:lnSpc>
              <a:spcBef>
                <a:spcPts val="1000"/>
              </a:spcBef>
              <a:spcAft>
                <a:spcPts val="0"/>
              </a:spcAft>
              <a:buClr>
                <a:srgbClr val="414042"/>
              </a:buClr>
              <a:buSzPts val="1400"/>
              <a:buFont typeface="Arial"/>
              <a:buNone/>
              <a:defRPr sz="1400"/>
            </a:lvl1pPr>
            <a:lvl2pPr marL="914400" lvl="1" indent="-228600" algn="ctr" rtl="0">
              <a:lnSpc>
                <a:spcPct val="90000"/>
              </a:lnSpc>
              <a:spcBef>
                <a:spcPts val="500"/>
              </a:spcBef>
              <a:spcAft>
                <a:spcPts val="0"/>
              </a:spcAft>
              <a:buClr>
                <a:srgbClr val="414042"/>
              </a:buClr>
              <a:buSzPts val="1400"/>
              <a:buNone/>
              <a:defRPr sz="1400"/>
            </a:lvl2pPr>
            <a:lvl3pPr marL="1371600" lvl="2" indent="-228600" algn="ctr" rtl="0">
              <a:lnSpc>
                <a:spcPct val="90000"/>
              </a:lnSpc>
              <a:spcBef>
                <a:spcPts val="1200"/>
              </a:spcBef>
              <a:spcAft>
                <a:spcPts val="0"/>
              </a:spcAft>
              <a:buClr>
                <a:srgbClr val="414042"/>
              </a:buClr>
              <a:buSzPts val="1400"/>
              <a:buNone/>
              <a:defRPr sz="1400"/>
            </a:lvl3pPr>
            <a:lvl4pPr marL="1828800" lvl="3" indent="-228600" algn="ctr" rtl="0">
              <a:lnSpc>
                <a:spcPct val="90000"/>
              </a:lnSpc>
              <a:spcBef>
                <a:spcPts val="1200"/>
              </a:spcBef>
              <a:spcAft>
                <a:spcPts val="0"/>
              </a:spcAft>
              <a:buClr>
                <a:srgbClr val="414042"/>
              </a:buClr>
              <a:buSzPts val="1400"/>
              <a:buNone/>
              <a:defRPr sz="1400"/>
            </a:lvl4pPr>
            <a:lvl5pPr marL="2286000" lvl="4" indent="-228600" algn="ctr" rtl="0">
              <a:lnSpc>
                <a:spcPct val="90000"/>
              </a:lnSpc>
              <a:spcBef>
                <a:spcPts val="1200"/>
              </a:spcBef>
              <a:spcAft>
                <a:spcPts val="0"/>
              </a:spcAft>
              <a:buClr>
                <a:srgbClr val="414042"/>
              </a:buClr>
              <a:buSzPts val="1400"/>
              <a:buNone/>
              <a:defRPr sz="1400"/>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264" name="Google Shape;264;p33"/>
          <p:cNvSpPr>
            <a:spLocks noGrp="1"/>
          </p:cNvSpPr>
          <p:nvPr>
            <p:ph type="pic" idx="3"/>
          </p:nvPr>
        </p:nvSpPr>
        <p:spPr>
          <a:xfrm>
            <a:off x="2115317" y="853600"/>
            <a:ext cx="957600" cy="959100"/>
          </a:xfrm>
          <a:prstGeom prst="ellipse">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5" name="Google Shape;265;p33"/>
          <p:cNvSpPr txBox="1">
            <a:spLocks noGrp="1"/>
          </p:cNvSpPr>
          <p:nvPr>
            <p:ph type="body" idx="4"/>
          </p:nvPr>
        </p:nvSpPr>
        <p:spPr>
          <a:xfrm>
            <a:off x="4721087" y="2163763"/>
            <a:ext cx="3661200" cy="327000"/>
          </a:xfrm>
          <a:prstGeom prst="rect">
            <a:avLst/>
          </a:prstGeom>
          <a:noFill/>
          <a:ln>
            <a:noFill/>
          </a:ln>
        </p:spPr>
        <p:txBody>
          <a:bodyPr spcFirstLastPara="1" wrap="square" lIns="0" tIns="0" rIns="0" bIns="0" anchor="ctr" anchorCtr="0">
            <a:normAutofit/>
          </a:bodyPr>
          <a:lstStyle>
            <a:lvl1pPr marL="457200" lvl="0" indent="-228600" algn="ctr" rtl="0">
              <a:lnSpc>
                <a:spcPct val="90000"/>
              </a:lnSpc>
              <a:spcBef>
                <a:spcPts val="1000"/>
              </a:spcBef>
              <a:spcAft>
                <a:spcPts val="0"/>
              </a:spcAft>
              <a:buClr>
                <a:srgbClr val="414042"/>
              </a:buClr>
              <a:buSzPts val="2800"/>
              <a:buNone/>
              <a:defRPr sz="2800" b="1"/>
            </a:lvl1pPr>
            <a:lvl2pPr marL="914400" lvl="1" indent="-228600" algn="ctr" rtl="0">
              <a:lnSpc>
                <a:spcPct val="90000"/>
              </a:lnSpc>
              <a:spcBef>
                <a:spcPts val="1200"/>
              </a:spcBef>
              <a:spcAft>
                <a:spcPts val="0"/>
              </a:spcAft>
              <a:buClr>
                <a:srgbClr val="414042"/>
              </a:buClr>
              <a:buSzPts val="1800"/>
              <a:buNone/>
              <a:defRPr/>
            </a:lvl2pPr>
            <a:lvl3pPr marL="1371600" lvl="2" indent="-228600" algn="ctr" rtl="0">
              <a:lnSpc>
                <a:spcPct val="90000"/>
              </a:lnSpc>
              <a:spcBef>
                <a:spcPts val="1200"/>
              </a:spcBef>
              <a:spcAft>
                <a:spcPts val="0"/>
              </a:spcAft>
              <a:buClr>
                <a:srgbClr val="414042"/>
              </a:buClr>
              <a:buSzPts val="1800"/>
              <a:buNone/>
              <a:defRPr/>
            </a:lvl3pPr>
            <a:lvl4pPr marL="1828800" lvl="3" indent="-228600" algn="ctr" rtl="0">
              <a:lnSpc>
                <a:spcPct val="90000"/>
              </a:lnSpc>
              <a:spcBef>
                <a:spcPts val="1200"/>
              </a:spcBef>
              <a:spcAft>
                <a:spcPts val="0"/>
              </a:spcAft>
              <a:buClr>
                <a:srgbClr val="414042"/>
              </a:buClr>
              <a:buSzPts val="1800"/>
              <a:buNone/>
              <a:defRPr/>
            </a:lvl4pPr>
            <a:lvl5pPr marL="2286000" lvl="4" indent="-228600" algn="ctr" rtl="0">
              <a:lnSpc>
                <a:spcPct val="90000"/>
              </a:lnSpc>
              <a:spcBef>
                <a:spcPts val="1200"/>
              </a:spcBef>
              <a:spcAft>
                <a:spcPts val="0"/>
              </a:spcAft>
              <a:buClr>
                <a:srgbClr val="414042"/>
              </a:buClr>
              <a:buSzPts val="1800"/>
              <a:buNone/>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266" name="Google Shape;266;p33"/>
          <p:cNvSpPr txBox="1">
            <a:spLocks noGrp="1"/>
          </p:cNvSpPr>
          <p:nvPr>
            <p:ph type="body" idx="5"/>
          </p:nvPr>
        </p:nvSpPr>
        <p:spPr>
          <a:xfrm>
            <a:off x="4721087" y="2602523"/>
            <a:ext cx="3667200" cy="1806000"/>
          </a:xfrm>
          <a:prstGeom prst="rect">
            <a:avLst/>
          </a:prstGeom>
          <a:noFill/>
          <a:ln>
            <a:noFill/>
          </a:ln>
        </p:spPr>
        <p:txBody>
          <a:bodyPr spcFirstLastPara="1" wrap="square" lIns="0" tIns="0" rIns="0" bIns="0" anchor="t" anchorCtr="0">
            <a:normAutofit/>
          </a:bodyPr>
          <a:lstStyle>
            <a:lvl1pPr marL="457200" marR="0" lvl="0" indent="-228600" algn="ctr" rtl="0">
              <a:lnSpc>
                <a:spcPct val="90000"/>
              </a:lnSpc>
              <a:spcBef>
                <a:spcPts val="1000"/>
              </a:spcBef>
              <a:spcAft>
                <a:spcPts val="0"/>
              </a:spcAft>
              <a:buClr>
                <a:srgbClr val="414042"/>
              </a:buClr>
              <a:buSzPts val="1400"/>
              <a:buFont typeface="Arial"/>
              <a:buNone/>
              <a:defRPr sz="1400"/>
            </a:lvl1pPr>
            <a:lvl2pPr marL="914400" lvl="1" indent="-228600" algn="ctr" rtl="0">
              <a:lnSpc>
                <a:spcPct val="90000"/>
              </a:lnSpc>
              <a:spcBef>
                <a:spcPts val="500"/>
              </a:spcBef>
              <a:spcAft>
                <a:spcPts val="0"/>
              </a:spcAft>
              <a:buClr>
                <a:srgbClr val="414042"/>
              </a:buClr>
              <a:buSzPts val="1400"/>
              <a:buNone/>
              <a:defRPr sz="1400"/>
            </a:lvl2pPr>
            <a:lvl3pPr marL="1371600" lvl="2" indent="-228600" algn="ctr" rtl="0">
              <a:lnSpc>
                <a:spcPct val="90000"/>
              </a:lnSpc>
              <a:spcBef>
                <a:spcPts val="1200"/>
              </a:spcBef>
              <a:spcAft>
                <a:spcPts val="0"/>
              </a:spcAft>
              <a:buClr>
                <a:srgbClr val="414042"/>
              </a:buClr>
              <a:buSzPts val="1400"/>
              <a:buNone/>
              <a:defRPr sz="1400"/>
            </a:lvl3pPr>
            <a:lvl4pPr marL="1828800" lvl="3" indent="-228600" algn="ctr" rtl="0">
              <a:lnSpc>
                <a:spcPct val="90000"/>
              </a:lnSpc>
              <a:spcBef>
                <a:spcPts val="1200"/>
              </a:spcBef>
              <a:spcAft>
                <a:spcPts val="0"/>
              </a:spcAft>
              <a:buClr>
                <a:srgbClr val="414042"/>
              </a:buClr>
              <a:buSzPts val="1400"/>
              <a:buNone/>
              <a:defRPr sz="1400"/>
            </a:lvl4pPr>
            <a:lvl5pPr marL="2286000" lvl="4" indent="-228600" algn="ctr" rtl="0">
              <a:lnSpc>
                <a:spcPct val="90000"/>
              </a:lnSpc>
              <a:spcBef>
                <a:spcPts val="1200"/>
              </a:spcBef>
              <a:spcAft>
                <a:spcPts val="0"/>
              </a:spcAft>
              <a:buClr>
                <a:srgbClr val="414042"/>
              </a:buClr>
              <a:buSzPts val="1400"/>
              <a:buNone/>
              <a:defRPr sz="1400"/>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pic>
        <p:nvPicPr>
          <p:cNvPr id="267" name="Google Shape;267;p33"/>
          <p:cNvPicPr preferRelativeResize="0"/>
          <p:nvPr/>
        </p:nvPicPr>
        <p:blipFill rotWithShape="1">
          <a:blip r:embed="rId2">
            <a:alphaModFix/>
          </a:blip>
          <a:srcRect l="159" t="30920" r="159"/>
          <a:stretch/>
        </p:blipFill>
        <p:spPr>
          <a:xfrm>
            <a:off x="5957745" y="-1"/>
            <a:ext cx="1124651" cy="1896726"/>
          </a:xfrm>
          <a:prstGeom prst="rect">
            <a:avLst/>
          </a:prstGeom>
          <a:noFill/>
          <a:ln>
            <a:noFill/>
          </a:ln>
        </p:spPr>
      </p:pic>
      <p:sp>
        <p:nvSpPr>
          <p:cNvPr id="268" name="Google Shape;268;p33"/>
          <p:cNvSpPr>
            <a:spLocks noGrp="1"/>
          </p:cNvSpPr>
          <p:nvPr>
            <p:ph type="pic" idx="6"/>
          </p:nvPr>
        </p:nvSpPr>
        <p:spPr>
          <a:xfrm>
            <a:off x="6041273" y="853600"/>
            <a:ext cx="957600" cy="959100"/>
          </a:xfrm>
          <a:prstGeom prst="ellipse">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Questions Slide">
  <p:cSld name="Questions Slide">
    <p:bg>
      <p:bgPr>
        <a:solidFill>
          <a:schemeClr val="lt1"/>
        </a:solidFill>
        <a:effectLst/>
      </p:bgPr>
    </p:bg>
    <p:spTree>
      <p:nvGrpSpPr>
        <p:cNvPr id="1" name="Shape 269"/>
        <p:cNvGrpSpPr/>
        <p:nvPr/>
      </p:nvGrpSpPr>
      <p:grpSpPr>
        <a:xfrm>
          <a:off x="0" y="0"/>
          <a:ext cx="0" cy="0"/>
          <a:chOff x="0" y="0"/>
          <a:chExt cx="0" cy="0"/>
        </a:xfrm>
      </p:grpSpPr>
      <p:sp>
        <p:nvSpPr>
          <p:cNvPr id="270" name="Google Shape;270;p34"/>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1" name="Google Shape;271;p34"/>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2" name="Google Shape;272;p34"/>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rm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pic>
        <p:nvPicPr>
          <p:cNvPr id="273" name="Google Shape;273;p34"/>
          <p:cNvPicPr preferRelativeResize="0"/>
          <p:nvPr/>
        </p:nvPicPr>
        <p:blipFill rotWithShape="1">
          <a:blip r:embed="rId2">
            <a:alphaModFix/>
          </a:blip>
          <a:srcRect/>
          <a:stretch/>
        </p:blipFill>
        <p:spPr>
          <a:xfrm>
            <a:off x="0" y="0"/>
            <a:ext cx="9144002" cy="5143501"/>
          </a:xfrm>
          <a:prstGeom prst="rect">
            <a:avLst/>
          </a:prstGeom>
          <a:noFill/>
          <a:ln>
            <a:noFill/>
          </a:ln>
        </p:spPr>
      </p:pic>
      <p:sp>
        <p:nvSpPr>
          <p:cNvPr id="274" name="Google Shape;274;p34"/>
          <p:cNvSpPr txBox="1">
            <a:spLocks noGrp="1"/>
          </p:cNvSpPr>
          <p:nvPr>
            <p:ph type="body" idx="1"/>
          </p:nvPr>
        </p:nvSpPr>
        <p:spPr>
          <a:xfrm>
            <a:off x="755650" y="1899176"/>
            <a:ext cx="7632600" cy="625500"/>
          </a:xfrm>
          <a:prstGeom prst="rect">
            <a:avLst/>
          </a:prstGeom>
          <a:noFill/>
          <a:ln>
            <a:noFill/>
          </a:ln>
        </p:spPr>
        <p:txBody>
          <a:bodyPr spcFirstLastPara="1" wrap="square" lIns="0" tIns="0" rIns="0" bIns="0" anchor="ctr" anchorCtr="0">
            <a:normAutofit/>
          </a:bodyPr>
          <a:lstStyle>
            <a:lvl1pPr marL="457200" lvl="0" indent="-228600" algn="ctr" rtl="0">
              <a:lnSpc>
                <a:spcPct val="90000"/>
              </a:lnSpc>
              <a:spcBef>
                <a:spcPts val="1000"/>
              </a:spcBef>
              <a:spcAft>
                <a:spcPts val="0"/>
              </a:spcAft>
              <a:buClr>
                <a:schemeClr val="lt1"/>
              </a:buClr>
              <a:buSzPts val="4800"/>
              <a:buNone/>
              <a:defRPr sz="4800" b="1">
                <a:solidFill>
                  <a:schemeClr val="lt1"/>
                </a:solidFill>
              </a:defRPr>
            </a:lvl1pPr>
            <a:lvl2pPr marL="914400" lvl="1" indent="-228600" algn="l" rtl="0">
              <a:lnSpc>
                <a:spcPct val="90000"/>
              </a:lnSpc>
              <a:spcBef>
                <a:spcPts val="1200"/>
              </a:spcBef>
              <a:spcAft>
                <a:spcPts val="0"/>
              </a:spcAft>
              <a:buClr>
                <a:srgbClr val="414042"/>
              </a:buClr>
              <a:buSzPts val="1800"/>
              <a:buNone/>
              <a:defRPr/>
            </a:lvl2pPr>
            <a:lvl3pPr marL="1371600" lvl="2" indent="-228600" algn="l" rtl="0">
              <a:lnSpc>
                <a:spcPct val="90000"/>
              </a:lnSpc>
              <a:spcBef>
                <a:spcPts val="1200"/>
              </a:spcBef>
              <a:spcAft>
                <a:spcPts val="0"/>
              </a:spcAft>
              <a:buClr>
                <a:srgbClr val="414042"/>
              </a:buClr>
              <a:buSzPts val="1800"/>
              <a:buNone/>
              <a:defRPr/>
            </a:lvl3pPr>
            <a:lvl4pPr marL="1828800" lvl="3" indent="-228600" algn="l" rtl="0">
              <a:lnSpc>
                <a:spcPct val="90000"/>
              </a:lnSpc>
              <a:spcBef>
                <a:spcPts val="1200"/>
              </a:spcBef>
              <a:spcAft>
                <a:spcPts val="0"/>
              </a:spcAft>
              <a:buClr>
                <a:srgbClr val="414042"/>
              </a:buClr>
              <a:buSzPts val="1800"/>
              <a:buNone/>
              <a:defRPr/>
            </a:lvl4pPr>
            <a:lvl5pPr marL="2286000" lvl="4" indent="-228600" algn="l" rtl="0">
              <a:lnSpc>
                <a:spcPct val="90000"/>
              </a:lnSpc>
              <a:spcBef>
                <a:spcPts val="1200"/>
              </a:spcBef>
              <a:spcAft>
                <a:spcPts val="0"/>
              </a:spcAft>
              <a:buClr>
                <a:srgbClr val="414042"/>
              </a:buClr>
              <a:buSzPts val="1800"/>
              <a:buNone/>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
        <p:nvSpPr>
          <p:cNvPr id="275" name="Google Shape;275;p34"/>
          <p:cNvSpPr txBox="1">
            <a:spLocks noGrp="1"/>
          </p:cNvSpPr>
          <p:nvPr>
            <p:ph type="body" idx="2"/>
          </p:nvPr>
        </p:nvSpPr>
        <p:spPr>
          <a:xfrm>
            <a:off x="755650" y="2650515"/>
            <a:ext cx="7632600" cy="984000"/>
          </a:xfrm>
          <a:prstGeom prst="rect">
            <a:avLst/>
          </a:prstGeom>
          <a:noFill/>
          <a:ln>
            <a:noFill/>
          </a:ln>
        </p:spPr>
        <p:txBody>
          <a:bodyPr spcFirstLastPara="1" wrap="square" lIns="0" tIns="0" rIns="0" bIns="0" anchor="ctr" anchorCtr="0">
            <a:normAutofit/>
          </a:bodyPr>
          <a:lstStyle>
            <a:lvl1pPr marL="457200" lvl="0" indent="-228600" algn="ctr" rtl="0">
              <a:lnSpc>
                <a:spcPct val="100000"/>
              </a:lnSpc>
              <a:spcBef>
                <a:spcPts val="0"/>
              </a:spcBef>
              <a:spcAft>
                <a:spcPts val="0"/>
              </a:spcAft>
              <a:buClr>
                <a:schemeClr val="lt1"/>
              </a:buClr>
              <a:buSzPts val="1800"/>
              <a:buNone/>
              <a:defRPr>
                <a:solidFill>
                  <a:schemeClr val="lt1"/>
                </a:solidFill>
              </a:defRPr>
            </a:lvl1pPr>
            <a:lvl2pPr marL="914400" lvl="1" indent="-228600" algn="ctr" rtl="0">
              <a:lnSpc>
                <a:spcPct val="90000"/>
              </a:lnSpc>
              <a:spcBef>
                <a:spcPts val="1200"/>
              </a:spcBef>
              <a:spcAft>
                <a:spcPts val="0"/>
              </a:spcAft>
              <a:buClr>
                <a:srgbClr val="414042"/>
              </a:buClr>
              <a:buSzPts val="1800"/>
              <a:buNone/>
              <a:defRPr/>
            </a:lvl2pPr>
            <a:lvl3pPr marL="1371600" lvl="2" indent="-228600" algn="ctr" rtl="0">
              <a:lnSpc>
                <a:spcPct val="90000"/>
              </a:lnSpc>
              <a:spcBef>
                <a:spcPts val="1200"/>
              </a:spcBef>
              <a:spcAft>
                <a:spcPts val="0"/>
              </a:spcAft>
              <a:buClr>
                <a:srgbClr val="414042"/>
              </a:buClr>
              <a:buSzPts val="1800"/>
              <a:buNone/>
              <a:defRPr/>
            </a:lvl3pPr>
            <a:lvl4pPr marL="1828800" lvl="3" indent="-228600" algn="ctr" rtl="0">
              <a:lnSpc>
                <a:spcPct val="90000"/>
              </a:lnSpc>
              <a:spcBef>
                <a:spcPts val="1200"/>
              </a:spcBef>
              <a:spcAft>
                <a:spcPts val="0"/>
              </a:spcAft>
              <a:buClr>
                <a:srgbClr val="414042"/>
              </a:buClr>
              <a:buSzPts val="1800"/>
              <a:buNone/>
              <a:defRPr/>
            </a:lvl4pPr>
            <a:lvl5pPr marL="2286000" lvl="4" indent="-228600" algn="ctr" rtl="0">
              <a:lnSpc>
                <a:spcPct val="90000"/>
              </a:lnSpc>
              <a:spcBef>
                <a:spcPts val="1200"/>
              </a:spcBef>
              <a:spcAft>
                <a:spcPts val="0"/>
              </a:spcAft>
              <a:buClr>
                <a:srgbClr val="414042"/>
              </a:buClr>
              <a:buSzPts val="1800"/>
              <a:buNone/>
              <a:defRPr/>
            </a:lvl5pPr>
            <a:lvl6pPr marL="2743200" lvl="5" indent="-342900" algn="l" rtl="0">
              <a:lnSpc>
                <a:spcPct val="90000"/>
              </a:lnSpc>
              <a:spcBef>
                <a:spcPts val="1200"/>
              </a:spcBef>
              <a:spcAft>
                <a:spcPts val="0"/>
              </a:spcAft>
              <a:buClr>
                <a:schemeClr val="dk1"/>
              </a:buClr>
              <a:buSzPts val="1800"/>
              <a:buChar char="■"/>
              <a:defRPr/>
            </a:lvl6pPr>
            <a:lvl7pPr marL="3200400" lvl="6" indent="-342900" algn="l" rtl="0">
              <a:lnSpc>
                <a:spcPct val="90000"/>
              </a:lnSpc>
              <a:spcBef>
                <a:spcPts val="1200"/>
              </a:spcBef>
              <a:spcAft>
                <a:spcPts val="0"/>
              </a:spcAft>
              <a:buClr>
                <a:schemeClr val="dk1"/>
              </a:buClr>
              <a:buSzPts val="1800"/>
              <a:buChar char="●"/>
              <a:defRPr/>
            </a:lvl7pPr>
            <a:lvl8pPr marL="3657600" lvl="7" indent="-342900" algn="l" rtl="0">
              <a:lnSpc>
                <a:spcPct val="90000"/>
              </a:lnSpc>
              <a:spcBef>
                <a:spcPts val="1200"/>
              </a:spcBef>
              <a:spcAft>
                <a:spcPts val="0"/>
              </a:spcAft>
              <a:buClr>
                <a:schemeClr val="dk1"/>
              </a:buClr>
              <a:buSzPts val="1800"/>
              <a:buChar char="○"/>
              <a:defRPr/>
            </a:lvl8pPr>
            <a:lvl9pPr marL="4114800" lvl="8" indent="-342900" algn="l" rtl="0">
              <a:lnSpc>
                <a:spcPct val="90000"/>
              </a:lnSpc>
              <a:spcBef>
                <a:spcPts val="1200"/>
              </a:spcBef>
              <a:spcAft>
                <a:spcPts val="120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hyperlink" Target="http://www.linuxfoundation.org/antitrust-policy."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9"/>
        <p:cNvGrpSpPr/>
        <p:nvPr/>
      </p:nvGrpSpPr>
      <p:grpSpPr>
        <a:xfrm>
          <a:off x="0" y="0"/>
          <a:ext cx="0" cy="0"/>
          <a:chOff x="0" y="0"/>
          <a:chExt cx="0" cy="0"/>
        </a:xfrm>
      </p:grpSpPr>
      <p:sp>
        <p:nvSpPr>
          <p:cNvPr id="280" name="Google Shape;280;p35"/>
          <p:cNvSpPr txBox="1"/>
          <p:nvPr/>
        </p:nvSpPr>
        <p:spPr>
          <a:xfrm>
            <a:off x="513117" y="1720538"/>
            <a:ext cx="5557500" cy="20361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800" b="1">
                <a:solidFill>
                  <a:schemeClr val="lt1"/>
                </a:solidFill>
                <a:latin typeface="Proxima Nova"/>
                <a:ea typeface="Proxima Nova"/>
                <a:cs typeface="Proxima Nova"/>
                <a:sym typeface="Proxima Nova"/>
              </a:rPr>
              <a:t>Talk Title Goes Here</a:t>
            </a:r>
            <a:endParaRPr sz="3800" b="1">
              <a:solidFill>
                <a:schemeClr val="lt1"/>
              </a:solidFill>
              <a:latin typeface="Proxima Nova"/>
              <a:ea typeface="Proxima Nova"/>
              <a:cs typeface="Proxima Nova"/>
              <a:sym typeface="Proxima Nova"/>
            </a:endParaRPr>
          </a:p>
          <a:p>
            <a:pPr marL="0" lvl="0" indent="0" algn="l" rtl="0">
              <a:lnSpc>
                <a:spcPct val="90000"/>
              </a:lnSpc>
              <a:spcBef>
                <a:spcPts val="0"/>
              </a:spcBef>
              <a:spcAft>
                <a:spcPts val="0"/>
              </a:spcAft>
              <a:buNone/>
            </a:pPr>
            <a:r>
              <a:rPr lang="en" sz="2400">
                <a:solidFill>
                  <a:schemeClr val="lt1"/>
                </a:solidFill>
                <a:latin typeface="Proxima Nova"/>
                <a:ea typeface="Proxima Nova"/>
                <a:cs typeface="Proxima Nova"/>
                <a:sym typeface="Proxima Nova"/>
              </a:rPr>
              <a:t>Speaker Names Go Here</a:t>
            </a:r>
            <a:endParaRPr sz="2400">
              <a:solidFill>
                <a:schemeClr val="lt1"/>
              </a:solidFill>
              <a:latin typeface="Proxima Nova"/>
              <a:ea typeface="Proxima Nova"/>
              <a:cs typeface="Proxima Nova"/>
              <a:sym typeface="Proxima Nova"/>
            </a:endParaRPr>
          </a:p>
        </p:txBody>
      </p:sp>
      <p:sp>
        <p:nvSpPr>
          <p:cNvPr id="281" name="Google Shape;281;p35"/>
          <p:cNvSpPr txBox="1"/>
          <p:nvPr/>
        </p:nvSpPr>
        <p:spPr>
          <a:xfrm>
            <a:off x="513117" y="3443910"/>
            <a:ext cx="5557500" cy="758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2400" b="1">
                <a:solidFill>
                  <a:srgbClr val="FFFFFF"/>
                </a:solidFill>
                <a:latin typeface="Proxima Nova"/>
                <a:ea typeface="Proxima Nova"/>
                <a:cs typeface="Proxima Nova"/>
                <a:sym typeface="Proxima Nova"/>
              </a:rPr>
              <a:t>April 15 at 7:00 PT / 14:00 UTC</a:t>
            </a:r>
            <a:endParaRPr sz="2400" b="1">
              <a:solidFill>
                <a:srgbClr val="FFFFFF"/>
              </a:solidFill>
              <a:latin typeface="Proxima Nova"/>
              <a:ea typeface="Proxima Nova"/>
              <a:cs typeface="Proxima Nova"/>
              <a:sym typeface="Proxima Nova"/>
            </a:endParaRPr>
          </a:p>
          <a:p>
            <a:pPr marL="0" lvl="0" indent="0" algn="l" rtl="0">
              <a:lnSpc>
                <a:spcPct val="90000"/>
              </a:lnSpc>
              <a:spcBef>
                <a:spcPts val="0"/>
              </a:spcBef>
              <a:spcAft>
                <a:spcPts val="0"/>
              </a:spcAft>
              <a:buNone/>
            </a:pPr>
            <a:r>
              <a:rPr lang="en" sz="1800">
                <a:solidFill>
                  <a:srgbClr val="FFFFFF"/>
                </a:solidFill>
                <a:latin typeface="Proxima Nova"/>
                <a:ea typeface="Proxima Nova"/>
                <a:cs typeface="Proxima Nova"/>
                <a:sym typeface="Proxima Nova"/>
              </a:rPr>
              <a:t>www.linkhere.com</a:t>
            </a:r>
            <a:endParaRPr sz="1800">
              <a:solidFill>
                <a:srgbClr val="FFFFFF"/>
              </a:solidFill>
              <a:latin typeface="Proxima Nova"/>
              <a:ea typeface="Proxima Nova"/>
              <a:cs typeface="Proxima Nova"/>
              <a:sym typeface="Proxima Nova"/>
            </a:endParaRPr>
          </a:p>
        </p:txBody>
      </p:sp>
      <p:pic>
        <p:nvPicPr>
          <p:cNvPr id="282" name="Google Shape;282;p35"/>
          <p:cNvPicPr preferRelativeResize="0"/>
          <p:nvPr/>
        </p:nvPicPr>
        <p:blipFill rotWithShape="1">
          <a:blip r:embed="rId4">
            <a:alphaModFix/>
          </a:blip>
          <a:srcRect l="1644" t="7292" r="48053" b="6612"/>
          <a:stretch/>
        </p:blipFill>
        <p:spPr>
          <a:xfrm>
            <a:off x="6636784" y="4301114"/>
            <a:ext cx="1901255" cy="481711"/>
          </a:xfrm>
          <a:prstGeom prst="rect">
            <a:avLst/>
          </a:prstGeom>
          <a:noFill/>
          <a:ln>
            <a:noFill/>
          </a:ln>
        </p:spPr>
      </p:pic>
      <p:sp>
        <p:nvSpPr>
          <p:cNvPr id="283" name="Google Shape;283;p35"/>
          <p:cNvSpPr/>
          <p:nvPr/>
        </p:nvSpPr>
        <p:spPr>
          <a:xfrm rot="10800000">
            <a:off x="7019750" y="632925"/>
            <a:ext cx="1518300" cy="1518300"/>
          </a:xfrm>
          <a:prstGeom prst="ellipse">
            <a:avLst/>
          </a:prstGeom>
          <a:gradFill>
            <a:gsLst>
              <a:gs pos="0">
                <a:srgbClr val="942AFF"/>
              </a:gs>
              <a:gs pos="100000">
                <a:srgbClr val="2A89CA"/>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4" name="Google Shape;284;p35"/>
          <p:cNvPicPr preferRelativeResize="0"/>
          <p:nvPr/>
        </p:nvPicPr>
        <p:blipFill>
          <a:blip r:embed="rId5">
            <a:alphaModFix/>
          </a:blip>
          <a:stretch>
            <a:fillRect/>
          </a:stretch>
        </p:blipFill>
        <p:spPr>
          <a:xfrm>
            <a:off x="7106000" y="719175"/>
            <a:ext cx="1345800" cy="1345800"/>
          </a:xfrm>
          <a:prstGeom prst="ellipse">
            <a:avLst/>
          </a:prstGeom>
          <a:noFill/>
          <a:ln>
            <a:noFill/>
          </a:ln>
        </p:spPr>
      </p:pic>
      <p:sp>
        <p:nvSpPr>
          <p:cNvPr id="285" name="Google Shape;285;p35"/>
          <p:cNvSpPr/>
          <p:nvPr/>
        </p:nvSpPr>
        <p:spPr>
          <a:xfrm rot="10800000">
            <a:off x="7019750" y="1870250"/>
            <a:ext cx="1518300" cy="1518300"/>
          </a:xfrm>
          <a:prstGeom prst="ellipse">
            <a:avLst/>
          </a:prstGeom>
          <a:gradFill>
            <a:gsLst>
              <a:gs pos="0">
                <a:srgbClr val="942AFF"/>
              </a:gs>
              <a:gs pos="100000">
                <a:srgbClr val="2A89CA"/>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6" name="Google Shape;286;p35"/>
          <p:cNvPicPr preferRelativeResize="0"/>
          <p:nvPr/>
        </p:nvPicPr>
        <p:blipFill>
          <a:blip r:embed="rId5">
            <a:alphaModFix/>
          </a:blip>
          <a:stretch>
            <a:fillRect/>
          </a:stretch>
        </p:blipFill>
        <p:spPr>
          <a:xfrm>
            <a:off x="7106000" y="1956500"/>
            <a:ext cx="1345800" cy="1345800"/>
          </a:xfrm>
          <a:prstGeom prst="ellipse">
            <a:avLst/>
          </a:prstGeom>
          <a:noFill/>
          <a:ln>
            <a:noFill/>
          </a:ln>
        </p:spPr>
      </p:pic>
      <p:sp>
        <p:nvSpPr>
          <p:cNvPr id="287" name="Google Shape;287;p35"/>
          <p:cNvSpPr txBox="1"/>
          <p:nvPr/>
        </p:nvSpPr>
        <p:spPr>
          <a:xfrm>
            <a:off x="5603800" y="1087575"/>
            <a:ext cx="1275600" cy="609000"/>
          </a:xfrm>
          <a:prstGeom prst="rect">
            <a:avLst/>
          </a:prstGeom>
          <a:noFill/>
          <a:ln>
            <a:noFill/>
          </a:ln>
        </p:spPr>
        <p:txBody>
          <a:bodyPr spcFirstLastPara="1" wrap="square" lIns="57275" tIns="57275" rIns="57275" bIns="57275" anchor="t" anchorCtr="0">
            <a:noAutofit/>
          </a:bodyPr>
          <a:lstStyle/>
          <a:p>
            <a:pPr marL="0" lvl="0" indent="0" algn="r" rtl="0">
              <a:spcBef>
                <a:spcPts val="0"/>
              </a:spcBef>
              <a:spcAft>
                <a:spcPts val="0"/>
              </a:spcAft>
              <a:buNone/>
            </a:pPr>
            <a:r>
              <a:rPr lang="en" sz="1000" b="1">
                <a:solidFill>
                  <a:srgbClr val="FFFFFF"/>
                </a:solidFill>
                <a:latin typeface="Proxima Nova"/>
                <a:ea typeface="Proxima Nova"/>
                <a:cs typeface="Proxima Nova"/>
                <a:sym typeface="Proxima Nova"/>
              </a:rPr>
              <a:t>Speaker Name</a:t>
            </a:r>
            <a:endParaRPr sz="1000" b="1">
              <a:solidFill>
                <a:srgbClr val="FFFFFF"/>
              </a:solidFill>
              <a:latin typeface="Proxima Nova"/>
              <a:ea typeface="Proxima Nova"/>
              <a:cs typeface="Proxima Nova"/>
              <a:sym typeface="Proxima Nova"/>
            </a:endParaRPr>
          </a:p>
          <a:p>
            <a:pPr marL="0" lvl="0" indent="0" algn="r" rtl="0">
              <a:spcBef>
                <a:spcPts val="0"/>
              </a:spcBef>
              <a:spcAft>
                <a:spcPts val="0"/>
              </a:spcAft>
              <a:buNone/>
            </a:pPr>
            <a:r>
              <a:rPr lang="en" sz="1000">
                <a:solidFill>
                  <a:srgbClr val="FFFFFF"/>
                </a:solidFill>
                <a:latin typeface="Proxima Nova"/>
                <a:ea typeface="Proxima Nova"/>
                <a:cs typeface="Proxima Nova"/>
                <a:sym typeface="Proxima Nova"/>
              </a:rPr>
              <a:t>Title/Role</a:t>
            </a:r>
            <a:br>
              <a:rPr lang="en" sz="1000">
                <a:solidFill>
                  <a:srgbClr val="FFFFFF"/>
                </a:solidFill>
                <a:latin typeface="Proxima Nova"/>
                <a:ea typeface="Proxima Nova"/>
                <a:cs typeface="Proxima Nova"/>
                <a:sym typeface="Proxima Nova"/>
              </a:rPr>
            </a:br>
            <a:r>
              <a:rPr lang="en" sz="1000" i="1">
                <a:solidFill>
                  <a:srgbClr val="FFFFFF"/>
                </a:solidFill>
                <a:latin typeface="Proxima Nova"/>
                <a:ea typeface="Proxima Nova"/>
                <a:cs typeface="Proxima Nova"/>
                <a:sym typeface="Proxima Nova"/>
              </a:rPr>
              <a:t>Company</a:t>
            </a:r>
            <a:endParaRPr sz="1000" i="1">
              <a:solidFill>
                <a:srgbClr val="FFFFFF"/>
              </a:solidFill>
              <a:latin typeface="Proxima Nova"/>
              <a:ea typeface="Proxima Nova"/>
              <a:cs typeface="Proxima Nova"/>
              <a:sym typeface="Proxima Nova"/>
            </a:endParaRPr>
          </a:p>
        </p:txBody>
      </p:sp>
      <p:sp>
        <p:nvSpPr>
          <p:cNvPr id="288" name="Google Shape;288;p35"/>
          <p:cNvSpPr txBox="1"/>
          <p:nvPr/>
        </p:nvSpPr>
        <p:spPr>
          <a:xfrm>
            <a:off x="5603800" y="2324900"/>
            <a:ext cx="1275600" cy="609000"/>
          </a:xfrm>
          <a:prstGeom prst="rect">
            <a:avLst/>
          </a:prstGeom>
          <a:noFill/>
          <a:ln>
            <a:noFill/>
          </a:ln>
        </p:spPr>
        <p:txBody>
          <a:bodyPr spcFirstLastPara="1" wrap="square" lIns="57275" tIns="57275" rIns="57275" bIns="57275" anchor="t" anchorCtr="0">
            <a:noAutofit/>
          </a:bodyPr>
          <a:lstStyle/>
          <a:p>
            <a:pPr marL="0" lvl="0" indent="0" algn="r" rtl="0">
              <a:spcBef>
                <a:spcPts val="0"/>
              </a:spcBef>
              <a:spcAft>
                <a:spcPts val="0"/>
              </a:spcAft>
              <a:buNone/>
            </a:pPr>
            <a:r>
              <a:rPr lang="en" sz="1000" b="1">
                <a:solidFill>
                  <a:srgbClr val="FFFFFF"/>
                </a:solidFill>
                <a:latin typeface="Proxima Nova"/>
                <a:ea typeface="Proxima Nova"/>
                <a:cs typeface="Proxima Nova"/>
                <a:sym typeface="Proxima Nova"/>
              </a:rPr>
              <a:t>Speaker Name</a:t>
            </a:r>
            <a:endParaRPr sz="1000" b="1">
              <a:solidFill>
                <a:srgbClr val="FFFFFF"/>
              </a:solidFill>
              <a:latin typeface="Proxima Nova"/>
              <a:ea typeface="Proxima Nova"/>
              <a:cs typeface="Proxima Nova"/>
              <a:sym typeface="Proxima Nova"/>
            </a:endParaRPr>
          </a:p>
          <a:p>
            <a:pPr marL="0" lvl="0" indent="0" algn="r" rtl="0">
              <a:spcBef>
                <a:spcPts val="0"/>
              </a:spcBef>
              <a:spcAft>
                <a:spcPts val="0"/>
              </a:spcAft>
              <a:buNone/>
            </a:pPr>
            <a:r>
              <a:rPr lang="en" sz="1000">
                <a:solidFill>
                  <a:srgbClr val="FFFFFF"/>
                </a:solidFill>
                <a:latin typeface="Proxima Nova"/>
                <a:ea typeface="Proxima Nova"/>
                <a:cs typeface="Proxima Nova"/>
                <a:sym typeface="Proxima Nova"/>
              </a:rPr>
              <a:t>Title/Role</a:t>
            </a:r>
            <a:br>
              <a:rPr lang="en" sz="1000">
                <a:solidFill>
                  <a:srgbClr val="FFFFFF"/>
                </a:solidFill>
                <a:latin typeface="Proxima Nova"/>
                <a:ea typeface="Proxima Nova"/>
                <a:cs typeface="Proxima Nova"/>
                <a:sym typeface="Proxima Nova"/>
              </a:rPr>
            </a:br>
            <a:r>
              <a:rPr lang="en" sz="1000" i="1">
                <a:solidFill>
                  <a:srgbClr val="FFFFFF"/>
                </a:solidFill>
                <a:latin typeface="Proxima Nova"/>
                <a:ea typeface="Proxima Nova"/>
                <a:cs typeface="Proxima Nova"/>
                <a:sym typeface="Proxima Nova"/>
              </a:rPr>
              <a:t>Company</a:t>
            </a:r>
            <a:endParaRPr sz="1000" i="1">
              <a:solidFill>
                <a:srgbClr val="FFFFFF"/>
              </a:solidFill>
              <a:latin typeface="Proxima Nova"/>
              <a:ea typeface="Proxima Nova"/>
              <a:cs typeface="Proxima Nova"/>
              <a:sym typeface="Proxima Nova"/>
            </a:endParaRPr>
          </a:p>
        </p:txBody>
      </p:sp>
      <p:pic>
        <p:nvPicPr>
          <p:cNvPr id="289" name="Google Shape;289;p35"/>
          <p:cNvPicPr preferRelativeResize="0"/>
          <p:nvPr/>
        </p:nvPicPr>
        <p:blipFill>
          <a:blip r:embed="rId6">
            <a:alphaModFix/>
          </a:blip>
          <a:stretch>
            <a:fillRect/>
          </a:stretch>
        </p:blipFill>
        <p:spPr>
          <a:xfrm>
            <a:off x="10" y="4345475"/>
            <a:ext cx="2954044" cy="782775"/>
          </a:xfrm>
          <a:prstGeom prst="rect">
            <a:avLst/>
          </a:prstGeom>
          <a:noFill/>
          <a:ln>
            <a:noFill/>
          </a:ln>
        </p:spPr>
      </p:pic>
      <p:sp>
        <p:nvSpPr>
          <p:cNvPr id="290" name="Google Shape;290;p35"/>
          <p:cNvSpPr txBox="1"/>
          <p:nvPr/>
        </p:nvSpPr>
        <p:spPr>
          <a:xfrm>
            <a:off x="513125" y="694125"/>
            <a:ext cx="5051700" cy="758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2400" b="1" dirty="0">
                <a:solidFill>
                  <a:srgbClr val="FFFFFF"/>
                </a:solidFill>
                <a:latin typeface="Proxima Nova"/>
                <a:ea typeface="Proxima Nova"/>
                <a:cs typeface="Proxima Nova"/>
                <a:sym typeface="Proxima Nova"/>
              </a:rPr>
              <a:t>Technical China</a:t>
            </a:r>
            <a:endParaRPr sz="2400" b="1" dirty="0">
              <a:solidFill>
                <a:srgbClr val="FFFFFF"/>
              </a:solidFill>
              <a:latin typeface="Proxima Nova"/>
              <a:ea typeface="Proxima Nova"/>
              <a:cs typeface="Proxima Nova"/>
              <a:sym typeface="Proxima Nova"/>
            </a:endParaRPr>
          </a:p>
          <a:p>
            <a:pPr marL="0" lvl="0" indent="0" algn="l" rtl="0">
              <a:lnSpc>
                <a:spcPct val="90000"/>
              </a:lnSpc>
              <a:spcBef>
                <a:spcPts val="0"/>
              </a:spcBef>
              <a:spcAft>
                <a:spcPts val="0"/>
              </a:spcAft>
              <a:buNone/>
            </a:pPr>
            <a:r>
              <a:rPr lang="en" sz="1800" dirty="0">
                <a:solidFill>
                  <a:srgbClr val="FFFFFF"/>
                </a:solidFill>
                <a:latin typeface="Proxima Nova"/>
                <a:ea typeface="Proxima Nova"/>
                <a:cs typeface="Proxima Nova"/>
                <a:sym typeface="Proxima Nova"/>
              </a:rPr>
              <a:t>Working Group</a:t>
            </a:r>
            <a:endParaRPr sz="1800" dirty="0">
              <a:solidFill>
                <a:srgbClr val="FFFFFF"/>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p:nvPr/>
        </p:nvSpPr>
        <p:spPr>
          <a:xfrm>
            <a:off x="429590" y="122190"/>
            <a:ext cx="7614600" cy="5850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414042"/>
              </a:buClr>
              <a:buSzPts val="2800"/>
              <a:buFont typeface="Arial"/>
              <a:buNone/>
            </a:pPr>
            <a:r>
              <a:rPr lang="en" sz="2800">
                <a:solidFill>
                  <a:schemeClr val="dk1"/>
                </a:solidFill>
              </a:rPr>
              <a:t>Antitrust Policy Notice</a:t>
            </a:r>
            <a:endParaRPr sz="2900" b="1">
              <a:solidFill>
                <a:srgbClr val="414042"/>
              </a:solidFill>
              <a:latin typeface="Proxima Nova"/>
              <a:ea typeface="Proxima Nova"/>
              <a:cs typeface="Proxima Nova"/>
              <a:sym typeface="Proxima Nova"/>
            </a:endParaRPr>
          </a:p>
        </p:txBody>
      </p:sp>
      <p:sp>
        <p:nvSpPr>
          <p:cNvPr id="296" name="Google Shape;296;p36"/>
          <p:cNvSpPr txBox="1"/>
          <p:nvPr/>
        </p:nvSpPr>
        <p:spPr>
          <a:xfrm>
            <a:off x="184800" y="722921"/>
            <a:ext cx="8959200" cy="319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latin typeface="Proxima Nova"/>
                <a:ea typeface="Proxima Nova"/>
                <a:cs typeface="Proxima Nova"/>
                <a:sym typeface="Proxima Nova"/>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800">
              <a:latin typeface="Proxima Nova"/>
              <a:ea typeface="Proxima Nova"/>
              <a:cs typeface="Proxima Nova"/>
              <a:sym typeface="Proxima Nova"/>
            </a:endParaRPr>
          </a:p>
          <a:p>
            <a:pPr marL="0" lvl="0" indent="0" algn="l" rtl="0">
              <a:lnSpc>
                <a:spcPct val="100000"/>
              </a:lnSpc>
              <a:spcBef>
                <a:spcPts val="0"/>
              </a:spcBef>
              <a:spcAft>
                <a:spcPts val="0"/>
              </a:spcAft>
              <a:buClr>
                <a:schemeClr val="dk1"/>
              </a:buClr>
              <a:buSzPts val="1100"/>
              <a:buFont typeface="Arial"/>
              <a:buNone/>
            </a:pPr>
            <a:endParaRPr sz="1800">
              <a:latin typeface="Proxima Nova"/>
              <a:ea typeface="Proxima Nova"/>
              <a:cs typeface="Proxima Nova"/>
              <a:sym typeface="Proxima Nova"/>
            </a:endParaRPr>
          </a:p>
          <a:p>
            <a:pPr marL="0" lvl="0" indent="0" algn="l" rtl="0">
              <a:lnSpc>
                <a:spcPct val="100000"/>
              </a:lnSpc>
              <a:spcBef>
                <a:spcPts val="0"/>
              </a:spcBef>
              <a:spcAft>
                <a:spcPts val="0"/>
              </a:spcAft>
              <a:buNone/>
            </a:pPr>
            <a:r>
              <a:rPr lang="en" sz="1800">
                <a:latin typeface="Proxima Nova"/>
                <a:ea typeface="Proxima Nova"/>
                <a:cs typeface="Proxima Nova"/>
                <a:sym typeface="Proxima Nova"/>
              </a:rPr>
              <a:t>Examples of types of actions that are prohibited at Linux Foundation meetings and in connection with Linux Foundation activities are described in the Linux Foundation Antitrust Policy available at </a:t>
            </a:r>
            <a:r>
              <a:rPr lang="en" sz="1800" u="sng">
                <a:solidFill>
                  <a:schemeClr val="hlink"/>
                </a:solidFill>
                <a:latin typeface="Proxima Nova"/>
                <a:ea typeface="Proxima Nova"/>
                <a:cs typeface="Proxima Nova"/>
                <a:sym typeface="Proxima Nova"/>
                <a:hlinkClick r:id="rId3"/>
              </a:rPr>
              <a:t>http://www.linuxfoundation.org/antitrust-policy.</a:t>
            </a:r>
            <a:r>
              <a:rPr lang="en" sz="1800">
                <a:latin typeface="Proxima Nova"/>
                <a:ea typeface="Proxima Nova"/>
                <a:cs typeface="Proxima Nova"/>
                <a:sym typeface="Proxima Nova"/>
              </a:rPr>
              <a:t> If you have questions about these matters, please contact your company counsel, or if you are a member of the Linux Foundation, feel free to contact Andrew Updegrove of the firm of Gesmer Updegrove LLP, which provides legal counsel to the Linux Foundation.</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title" idx="4294967295"/>
          </p:nvPr>
        </p:nvSpPr>
        <p:spPr>
          <a:xfrm>
            <a:off x="755650" y="719791"/>
            <a:ext cx="7632600" cy="4164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rgbClr val="414042"/>
              </a:buClr>
              <a:buSzPts val="2800"/>
              <a:buFont typeface="Arial"/>
              <a:buNone/>
            </a:pPr>
            <a:r>
              <a:rPr lang="en"/>
              <a:t>Agenda</a:t>
            </a:r>
            <a:endParaRPr/>
          </a:p>
        </p:txBody>
      </p:sp>
      <p:sp>
        <p:nvSpPr>
          <p:cNvPr id="302" name="Google Shape;302;p37"/>
          <p:cNvSpPr txBox="1">
            <a:spLocks noGrp="1"/>
          </p:cNvSpPr>
          <p:nvPr>
            <p:ph type="body" idx="4294967295"/>
          </p:nvPr>
        </p:nvSpPr>
        <p:spPr>
          <a:xfrm>
            <a:off x="755650" y="1203325"/>
            <a:ext cx="7632600" cy="32211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1000"/>
              </a:spcBef>
              <a:spcAft>
                <a:spcPts val="0"/>
              </a:spcAft>
              <a:buClr>
                <a:srgbClr val="414042"/>
              </a:buClr>
              <a:buSzPts val="800"/>
              <a:buNone/>
            </a:pPr>
            <a:r>
              <a:rPr lang="en"/>
              <a:t>1.</a:t>
            </a:r>
            <a:endParaRPr/>
          </a:p>
          <a:p>
            <a:pPr marL="0" lvl="0" indent="0" algn="l" rtl="0">
              <a:lnSpc>
                <a:spcPct val="90000"/>
              </a:lnSpc>
              <a:spcBef>
                <a:spcPts val="1200"/>
              </a:spcBef>
              <a:spcAft>
                <a:spcPts val="0"/>
              </a:spcAft>
              <a:buClr>
                <a:srgbClr val="414042"/>
              </a:buClr>
              <a:buSzPts val="800"/>
              <a:buNone/>
            </a:pPr>
            <a:r>
              <a:rPr lang="en"/>
              <a:t>2.</a:t>
            </a:r>
            <a:endParaRPr/>
          </a:p>
          <a:p>
            <a:pPr marL="0" lvl="0" indent="0" algn="l" rtl="0">
              <a:lnSpc>
                <a:spcPct val="90000"/>
              </a:lnSpc>
              <a:spcBef>
                <a:spcPts val="1200"/>
              </a:spcBef>
              <a:spcAft>
                <a:spcPts val="0"/>
              </a:spcAft>
              <a:buClr>
                <a:srgbClr val="414042"/>
              </a:buClr>
              <a:buSzPts val="800"/>
              <a:buNone/>
            </a:pPr>
            <a:r>
              <a:rPr lang="en"/>
              <a:t>3.</a:t>
            </a:r>
            <a:endParaRPr/>
          </a:p>
          <a:p>
            <a:pPr marL="0" lvl="0" indent="0" algn="l" rtl="0">
              <a:lnSpc>
                <a:spcPct val="90000"/>
              </a:lnSpc>
              <a:spcBef>
                <a:spcPts val="1200"/>
              </a:spcBef>
              <a:spcAft>
                <a:spcPts val="1200"/>
              </a:spcAft>
              <a:buClr>
                <a:srgbClr val="414042"/>
              </a:buClr>
              <a:buSzPts val="800"/>
              <a:buNone/>
            </a:pPr>
            <a:r>
              <a:rPr lang="en"/>
              <a:t>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body" idx="1"/>
          </p:nvPr>
        </p:nvSpPr>
        <p:spPr>
          <a:xfrm>
            <a:off x="755650" y="1899176"/>
            <a:ext cx="7632600" cy="625500"/>
          </a:xfrm>
          <a:prstGeom prst="rect">
            <a:avLst/>
          </a:prstGeom>
          <a:noFill/>
          <a:ln>
            <a:noFill/>
          </a:ln>
        </p:spPr>
        <p:txBody>
          <a:bodyPr spcFirstLastPara="1" wrap="square" lIns="0" tIns="0" rIns="0" bIns="0" anchor="ctr" anchorCtr="0">
            <a:normAutofit/>
          </a:bodyPr>
          <a:lstStyle/>
          <a:p>
            <a:pPr marL="0" lvl="0" indent="0" algn="ctr" rtl="0">
              <a:lnSpc>
                <a:spcPct val="80000"/>
              </a:lnSpc>
              <a:spcBef>
                <a:spcPts val="0"/>
              </a:spcBef>
              <a:spcAft>
                <a:spcPts val="1200"/>
              </a:spcAft>
              <a:buClr>
                <a:schemeClr val="lt1"/>
              </a:buClr>
              <a:buSzPts val="4800"/>
              <a:buNone/>
            </a:pPr>
            <a:r>
              <a:rPr lang="en"/>
              <a:t>Thank You</a:t>
            </a:r>
            <a:endParaRPr/>
          </a:p>
        </p:txBody>
      </p:sp>
      <p:sp>
        <p:nvSpPr>
          <p:cNvPr id="308" name="Google Shape;308;p38"/>
          <p:cNvSpPr txBox="1">
            <a:spLocks noGrp="1"/>
          </p:cNvSpPr>
          <p:nvPr>
            <p:ph type="body" idx="2"/>
          </p:nvPr>
        </p:nvSpPr>
        <p:spPr>
          <a:xfrm>
            <a:off x="755650" y="2650515"/>
            <a:ext cx="7632600" cy="984000"/>
          </a:xfrm>
          <a:prstGeom prst="rect">
            <a:avLst/>
          </a:prstGeom>
          <a:noFill/>
          <a:ln>
            <a:noFill/>
          </a:ln>
        </p:spPr>
        <p:txBody>
          <a:bodyPr spcFirstLastPara="1" wrap="square" lIns="0" tIns="0" rIns="0" bIns="0" anchor="ctr" anchorCtr="0">
            <a:normAutofit/>
          </a:bodyPr>
          <a:lstStyle/>
          <a:p>
            <a:pPr marL="0" lvl="0" indent="0" algn="ctr" rtl="0">
              <a:lnSpc>
                <a:spcPct val="100000"/>
              </a:lnSpc>
              <a:spcBef>
                <a:spcPts val="0"/>
              </a:spcBef>
              <a:spcAft>
                <a:spcPts val="0"/>
              </a:spcAft>
              <a:buClr>
                <a:schemeClr val="lt1"/>
              </a:buClr>
              <a:buSzPts val="1800"/>
              <a:buNone/>
            </a:pPr>
            <a:r>
              <a:rPr lang="en" b="1"/>
              <a:t>Contact Name</a:t>
            </a:r>
            <a:br>
              <a:rPr lang="en"/>
            </a:br>
            <a:r>
              <a:rPr lang="en" i="1"/>
              <a:t>Company Name</a:t>
            </a:r>
            <a:r>
              <a:rPr lang="en"/>
              <a:t> - Position/Role</a:t>
            </a:r>
            <a:endParaRPr/>
          </a:p>
          <a:p>
            <a:pPr marL="0" lvl="0" indent="0" algn="ctr" rtl="0">
              <a:lnSpc>
                <a:spcPct val="100000"/>
              </a:lnSpc>
              <a:spcBef>
                <a:spcPts val="0"/>
              </a:spcBef>
              <a:spcAft>
                <a:spcPts val="1200"/>
              </a:spcAft>
              <a:buClr>
                <a:schemeClr val="lt1"/>
              </a:buClr>
              <a:buSzPts val="1800"/>
              <a:buNone/>
            </a:pPr>
            <a:r>
              <a:rPr lang="en" b="1"/>
              <a:t>email@website.com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2"/>
        <p:cNvGrpSpPr/>
        <p:nvPr/>
      </p:nvGrpSpPr>
      <p:grpSpPr>
        <a:xfrm>
          <a:off x="0" y="0"/>
          <a:ext cx="0" cy="0"/>
          <a:chOff x="0" y="0"/>
          <a:chExt cx="0" cy="0"/>
        </a:xfrm>
      </p:grpSpPr>
      <p:pic>
        <p:nvPicPr>
          <p:cNvPr id="313" name="Google Shape;313;p39"/>
          <p:cNvPicPr preferRelativeResize="0"/>
          <p:nvPr/>
        </p:nvPicPr>
        <p:blipFill rotWithShape="1">
          <a:blip r:embed="rId4">
            <a:alphaModFix/>
          </a:blip>
          <a:srcRect l="1644" t="7292" r="48053" b="6612"/>
          <a:stretch/>
        </p:blipFill>
        <p:spPr>
          <a:xfrm>
            <a:off x="6636784" y="4115092"/>
            <a:ext cx="1901255" cy="481711"/>
          </a:xfrm>
          <a:prstGeom prst="rect">
            <a:avLst/>
          </a:prstGeom>
          <a:noFill/>
          <a:ln>
            <a:noFill/>
          </a:ln>
        </p:spPr>
      </p:pic>
      <p:sp>
        <p:nvSpPr>
          <p:cNvPr id="314" name="Google Shape;314;p39"/>
          <p:cNvSpPr txBox="1"/>
          <p:nvPr/>
        </p:nvSpPr>
        <p:spPr>
          <a:xfrm>
            <a:off x="3885100" y="2825450"/>
            <a:ext cx="2751600" cy="630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1800">
                <a:solidFill>
                  <a:srgbClr val="FFFFFF"/>
                </a:solidFill>
                <a:latin typeface="Proxima Nova"/>
                <a:ea typeface="Proxima Nova"/>
                <a:cs typeface="Proxima Nova"/>
                <a:sym typeface="Proxima Nova"/>
              </a:rPr>
              <a:t>www.linkhere.com</a:t>
            </a:r>
            <a:endParaRPr sz="1800">
              <a:solidFill>
                <a:srgbClr val="FFFFFF"/>
              </a:solidFill>
              <a:latin typeface="Proxima Nova"/>
              <a:ea typeface="Proxima Nova"/>
              <a:cs typeface="Proxima Nova"/>
              <a:sym typeface="Proxima Nova"/>
            </a:endParaRPr>
          </a:p>
        </p:txBody>
      </p:sp>
      <p:sp>
        <p:nvSpPr>
          <p:cNvPr id="315" name="Google Shape;315;p39"/>
          <p:cNvSpPr txBox="1"/>
          <p:nvPr/>
        </p:nvSpPr>
        <p:spPr>
          <a:xfrm>
            <a:off x="3735150" y="1732500"/>
            <a:ext cx="3738000" cy="103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ltLang="zh-CN" sz="2400" b="1" dirty="0">
                <a:solidFill>
                  <a:srgbClr val="FFFFFF"/>
                </a:solidFill>
                <a:latin typeface="Proxima Nova"/>
                <a:ea typeface="Proxima Nova"/>
                <a:cs typeface="Proxima Nova"/>
                <a:sym typeface="Proxima Nova"/>
              </a:rPr>
              <a:t>Technical China</a:t>
            </a:r>
            <a:endParaRPr sz="2400" b="1" dirty="0">
              <a:solidFill>
                <a:srgbClr val="FFFFFF"/>
              </a:solidFill>
              <a:latin typeface="Proxima Nova"/>
              <a:ea typeface="Proxima Nova"/>
              <a:cs typeface="Proxima Nova"/>
              <a:sym typeface="Proxima Nova"/>
            </a:endParaRPr>
          </a:p>
          <a:p>
            <a:pPr marL="0" lvl="0" indent="0" algn="l" rtl="0">
              <a:lnSpc>
                <a:spcPct val="100000"/>
              </a:lnSpc>
              <a:spcBef>
                <a:spcPts val="0"/>
              </a:spcBef>
              <a:spcAft>
                <a:spcPts val="0"/>
              </a:spcAft>
              <a:buNone/>
            </a:pPr>
            <a:r>
              <a:rPr lang="en" sz="1800" dirty="0">
                <a:solidFill>
                  <a:srgbClr val="FFFFFF"/>
                </a:solidFill>
                <a:latin typeface="Proxima Nova"/>
                <a:ea typeface="Proxima Nova"/>
                <a:cs typeface="Proxima Nova"/>
                <a:sym typeface="Proxima Nova"/>
              </a:rPr>
              <a:t>Working Group</a:t>
            </a:r>
            <a:endParaRPr sz="1800" dirty="0">
              <a:solidFill>
                <a:srgbClr val="FFFFFF"/>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236</Words>
  <Application>Microsoft Office PowerPoint</Application>
  <PresentationFormat>全屏显示(16:9)</PresentationFormat>
  <Paragraphs>25</Paragraphs>
  <Slides>5</Slides>
  <Notes>5</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5</vt:i4>
      </vt:variant>
    </vt:vector>
  </HeadingPairs>
  <TitlesOfParts>
    <vt:vector size="9" baseType="lpstr">
      <vt:lpstr>Proxima Nova</vt:lpstr>
      <vt:lpstr>Arial</vt:lpstr>
      <vt:lpstr>Calibri</vt:lpstr>
      <vt:lpstr>Simple Light</vt:lpstr>
      <vt:lpstr>PowerPoint 演示文稿</vt:lpstr>
      <vt:lpstr>PowerPoint 演示文稿</vt:lpstr>
      <vt:lpstr>Agenda</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刘 宇翔</cp:lastModifiedBy>
  <cp:revision>1</cp:revision>
  <dcterms:modified xsi:type="dcterms:W3CDTF">2021-07-25T07:35:27Z</dcterms:modified>
</cp:coreProperties>
</file>